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4" r:id="rId2"/>
    <p:sldId id="256" r:id="rId3"/>
    <p:sldId id="265" r:id="rId4"/>
    <p:sldId id="285" r:id="rId5"/>
    <p:sldId id="267" r:id="rId6"/>
    <p:sldId id="268" r:id="rId7"/>
    <p:sldId id="277" r:id="rId8"/>
    <p:sldId id="278" r:id="rId9"/>
    <p:sldId id="280" r:id="rId10"/>
    <p:sldId id="269" r:id="rId11"/>
    <p:sldId id="270" r:id="rId12"/>
    <p:sldId id="271" r:id="rId13"/>
    <p:sldId id="272" r:id="rId14"/>
    <p:sldId id="273" r:id="rId15"/>
    <p:sldId id="274" r:id="rId1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E7E6E6"/>
    <a:srgbClr val="01DA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123CF1-D4EA-4D0F-8551-C72DD2956DDB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660F3-6CB0-413E-B83E-E72BCD4366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6061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8355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8758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15078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4179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6274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213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8605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5266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8752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122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564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9761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1936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6C660F3-6CB0-413E-B83E-E72BCD4366D7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8258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88BAE15-2429-4FEB-8C2E-5FB4B89BC6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856C33F-3441-41F5-825F-69CF53E42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92B4A24-FDCE-473B-A328-515943F8F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E1DA94C-D09A-45AE-BBF7-5CB3A7E8A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A24181E-E3A8-498F-A80B-911B57959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3117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85ACADB-190F-4B1B-BEB4-86B58B2CD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7B86C08-BC72-41BC-93D4-559FDD2CAF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763F121-A3DA-4162-B9A0-0E5C38ED5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6954C69-E207-4DCD-B90E-7C1378DA0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7C40591-F0F4-41BD-9857-0FA36CF7C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826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4ADE6C9-3455-4BE6-A355-4C3075EFF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9EEF542-ADC4-428E-AC57-CE4BFFAB7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3AF3BB8-A233-4C37-B21F-374108A25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0BA4EB1-A438-4145-B5C1-315CA5D5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D9FB61-B92B-46AE-B02F-3BBEA430B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3217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DBAB551-BF95-46B7-95C4-3DE393209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859CAB6-1462-4E09-8CB1-4AEB943E4D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E4CBFF8-E7BC-422A-8F9C-34F576BBA1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EFB46C4-27A7-4608-B309-7F3559925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565F0FA-87DE-49D5-9BB3-89A5A7DC7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B181EB68-F818-4BAB-8D16-6F87FB8E3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8180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7E1A34B-CD11-47D3-9898-544AA9E48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EBE5CC9-87AF-4241-9BCB-B726003ABF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33DFA6B-17D0-4BC8-ACC0-C741E14915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93B51653-0E66-48BC-9B89-F3A6D940A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6D59B06-51DB-451A-A025-024BB39781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3F3C5641-737C-4D59-9033-72F90EA1B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C4D8E7A4-4E08-4245-A8ED-B0EE629A7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73D0556-D6CD-4BD3-8544-FC3FCCAF5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69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DCAED0D-A330-43FD-AB1F-56B47691D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50437206-1C8B-468F-A7B4-922D5700E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366DAA6-5CD3-4E70-AC04-EA11AE4C9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F6F0DF1-84B6-43C4-93C9-07F28EA33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2728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19B9CD63-5A12-408D-9DEB-4F9E72AED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CBEDFFF-0AFF-4800-807E-F0E1C6C07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808638D-F756-4CCE-A5B8-3D8DC2A6C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6306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0EEDD7E-204A-437F-BF37-52781A5DB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5A681EC-907A-4540-8E64-1DFFC3CE4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4FE0DB9-D009-4B63-98B1-0305A913A7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8E72983E-4793-4F6E-B65E-B59160B70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8FB7232-F1D8-4F80-A15B-51FDFB454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4AD62F2-4BD0-42C9-8263-5390C0F88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4727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ECAA7E4-4F38-4A5F-8E27-4D285ECC4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88440E3-6523-41F6-A64C-1BE00C8FA0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50A8486-A752-4958-BC9E-B82DCD63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9F49CE3-2FB1-4D3C-A675-E907BE623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B339286-9B0F-4798-8F69-C7713C658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3D25790-C397-4865-9892-3CB7061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4504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13C28FA-0DA2-45B1-851C-85F2302AC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DBC220E-9D7D-4829-AE40-590D09680F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35843406-92D1-4879-8984-4E9837F4E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13565EB-8065-46C9-A13B-A842C9A2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2905E70-BA37-4E26-9A57-F8A5067CE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354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2B4B278F-B479-493B-86EA-A3D892606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BF333CF4-1C56-452C-A46C-809CB3A3CC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9C80B8D-1CD2-4BB2-ADDC-15B9994DC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5B4FC30-A82F-4DBC-B065-E289CDFF1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C4C969E-262F-468A-B4F8-9BDE7ED85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2458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D2190983-742C-4C0E-944B-844094755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92B182D-897B-4AC2-AD11-D28316CD17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7831FA4-440C-40A0-86EB-E1E2B50148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92159-F987-4B95-9975-6F6D25003517}" type="datetimeFigureOut">
              <a:rPr lang="zh-TW" altLang="en-US" smtClean="0"/>
              <a:t>2022/11/11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7D0E0C5-0987-4265-A58D-F5F7B34B2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BCAE173-6319-412D-9145-3DE4F5699A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19307-983C-4CC8-AB3F-D3EFA92C09A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61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1">
            <a:extLst>
              <a:ext uri="{FF2B5EF4-FFF2-40B4-BE49-F238E27FC236}">
                <a16:creationId xmlns:a16="http://schemas.microsoft.com/office/drawing/2014/main" id="{CF9354C1-21DE-4C3A-82AB-56AE6E05D59B}"/>
              </a:ext>
            </a:extLst>
          </p:cNvPr>
          <p:cNvSpPr/>
          <p:nvPr/>
        </p:nvSpPr>
        <p:spPr>
          <a:xfrm rot="16200000">
            <a:off x="7111807" y="1834514"/>
            <a:ext cx="2176130" cy="7984256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44940" h="2062716">
                <a:moveTo>
                  <a:pt x="0" y="2062716"/>
                </a:moveTo>
                <a:lnTo>
                  <a:pt x="2434856" y="0"/>
                </a:lnTo>
                <a:lnTo>
                  <a:pt x="11344940" y="2062716"/>
                </a:lnTo>
                <a:lnTo>
                  <a:pt x="0" y="206271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等腰三角形 1">
            <a:extLst>
              <a:ext uri="{FF2B5EF4-FFF2-40B4-BE49-F238E27FC236}">
                <a16:creationId xmlns:a16="http://schemas.microsoft.com/office/drawing/2014/main" id="{0052E66C-044F-4A7A-A999-08FB8E941190}"/>
              </a:ext>
            </a:extLst>
          </p:cNvPr>
          <p:cNvSpPr/>
          <p:nvPr/>
        </p:nvSpPr>
        <p:spPr>
          <a:xfrm rot="10800000" flipH="1">
            <a:off x="-1" y="-1"/>
            <a:ext cx="9877647" cy="2062716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44940" h="2062716">
                <a:moveTo>
                  <a:pt x="0" y="2062716"/>
                </a:moveTo>
                <a:lnTo>
                  <a:pt x="2434856" y="0"/>
                </a:lnTo>
                <a:lnTo>
                  <a:pt x="11344940" y="2062716"/>
                </a:lnTo>
                <a:lnTo>
                  <a:pt x="0" y="206271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等腰三角形 1">
            <a:extLst>
              <a:ext uri="{FF2B5EF4-FFF2-40B4-BE49-F238E27FC236}">
                <a16:creationId xmlns:a16="http://schemas.microsoft.com/office/drawing/2014/main" id="{BDC44725-73D3-4D38-BEB3-2827A18D28FF}"/>
              </a:ext>
            </a:extLst>
          </p:cNvPr>
          <p:cNvSpPr/>
          <p:nvPr/>
        </p:nvSpPr>
        <p:spPr>
          <a:xfrm>
            <a:off x="-35512" y="4763386"/>
            <a:ext cx="11376837" cy="2094613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  <a:gd name="connsiteX0" fmla="*/ 31897 w 11376837"/>
              <a:gd name="connsiteY0" fmla="*/ 2094613 h 2094613"/>
              <a:gd name="connsiteX1" fmla="*/ 0 w 11376837"/>
              <a:gd name="connsiteY1" fmla="*/ 0 h 2094613"/>
              <a:gd name="connsiteX2" fmla="*/ 11376837 w 11376837"/>
              <a:gd name="connsiteY2" fmla="*/ 2094613 h 2094613"/>
              <a:gd name="connsiteX3" fmla="*/ 31897 w 11376837"/>
              <a:gd name="connsiteY3" fmla="*/ 2094613 h 2094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76837" h="2094613">
                <a:moveTo>
                  <a:pt x="31897" y="2094613"/>
                </a:moveTo>
                <a:lnTo>
                  <a:pt x="0" y="0"/>
                </a:lnTo>
                <a:lnTo>
                  <a:pt x="11376837" y="2094613"/>
                </a:lnTo>
                <a:lnTo>
                  <a:pt x="31897" y="2094613"/>
                </a:lnTo>
                <a:close/>
              </a:path>
            </a:pathLst>
          </a:custGeom>
          <a:solidFill>
            <a:srgbClr val="01D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等腰三角形 1">
            <a:extLst>
              <a:ext uri="{FF2B5EF4-FFF2-40B4-BE49-F238E27FC236}">
                <a16:creationId xmlns:a16="http://schemas.microsoft.com/office/drawing/2014/main" id="{C9A62729-C96C-4F9B-B610-D63020A9E08E}"/>
              </a:ext>
            </a:extLst>
          </p:cNvPr>
          <p:cNvSpPr/>
          <p:nvPr/>
        </p:nvSpPr>
        <p:spPr>
          <a:xfrm rot="10800000">
            <a:off x="737190" y="0"/>
            <a:ext cx="11454810" cy="2062716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44940" h="2062716">
                <a:moveTo>
                  <a:pt x="0" y="2062716"/>
                </a:moveTo>
                <a:lnTo>
                  <a:pt x="2434856" y="0"/>
                </a:lnTo>
                <a:lnTo>
                  <a:pt x="11344940" y="2062716"/>
                </a:lnTo>
                <a:lnTo>
                  <a:pt x="0" y="2062716"/>
                </a:lnTo>
                <a:close/>
              </a:path>
            </a:pathLst>
          </a:custGeom>
          <a:solidFill>
            <a:srgbClr val="01D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64CD5915-86E0-4182-875C-C91CF1E4E484}"/>
              </a:ext>
            </a:extLst>
          </p:cNvPr>
          <p:cNvSpPr txBox="1"/>
          <p:nvPr/>
        </p:nvSpPr>
        <p:spPr>
          <a:xfrm>
            <a:off x="0" y="2600623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2022</a:t>
            </a:r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弘光科技大學</a:t>
            </a:r>
          </a:p>
          <a:p>
            <a:pPr algn="ctr"/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英語口說大賽</a:t>
            </a:r>
          </a:p>
          <a:p>
            <a:pPr algn="ctr"/>
            <a:r>
              <a:rPr lang="zh-TW" altLang="en-US" sz="4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參賽流程操作說明</a:t>
            </a:r>
            <a:endParaRPr lang="en-US" altLang="zh-TW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72640692-104F-4CCD-8389-A34475F3C5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100" y="5826641"/>
            <a:ext cx="1829800" cy="85929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9DC8A555-A8E0-4668-A23A-D3A6EC799742}"/>
              </a:ext>
            </a:extLst>
          </p:cNvPr>
          <p:cNvSpPr txBox="1"/>
          <p:nvPr/>
        </p:nvSpPr>
        <p:spPr>
          <a:xfrm>
            <a:off x="2230179" y="1829460"/>
            <a:ext cx="773164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比賽名稱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 descr="弘光科技大學- 维基百科，自由的百科全书">
            <a:extLst>
              <a:ext uri="{FF2B5EF4-FFF2-40B4-BE49-F238E27FC236}">
                <a16:creationId xmlns:a16="http://schemas.microsoft.com/office/drawing/2014/main" id="{3F1E9510-4788-57D4-179A-92CFE66FC7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595" y="119676"/>
            <a:ext cx="1600809" cy="1457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6272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: 圓角 39">
            <a:extLst>
              <a:ext uri="{FF2B5EF4-FFF2-40B4-BE49-F238E27FC236}">
                <a16:creationId xmlns:a16="http://schemas.microsoft.com/office/drawing/2014/main" id="{3D29C189-96C4-2C09-B029-039AD5602D76}"/>
              </a:ext>
            </a:extLst>
          </p:cNvPr>
          <p:cNvSpPr/>
          <p:nvPr/>
        </p:nvSpPr>
        <p:spPr>
          <a:xfrm>
            <a:off x="999939" y="2574545"/>
            <a:ext cx="10900106" cy="4198369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1</a:t>
            </a:r>
            <a:r>
              <a:rPr lang="zh-TW" altLang="en-US" dirty="0"/>
              <a:t>：安裝／打開</a:t>
            </a:r>
            <a:r>
              <a:rPr lang="en-US" altLang="zh-TW" dirty="0"/>
              <a:t>MyET </a:t>
            </a:r>
            <a:r>
              <a:rPr lang="zh-TW" altLang="en-US" dirty="0"/>
              <a:t>軟體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1" y="818675"/>
            <a:ext cx="10464874" cy="17033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zh-TW" b="1" dirty="0"/>
              <a:t>請掃描下方比賽</a:t>
            </a:r>
            <a:r>
              <a:rPr lang="zh-TW" altLang="en-US" b="1" dirty="0"/>
              <a:t>專屬</a:t>
            </a:r>
            <a:r>
              <a:rPr lang="en-US" altLang="zh-TW" b="1" dirty="0"/>
              <a:t>QR code</a:t>
            </a:r>
            <a:r>
              <a:rPr lang="zh-TW" altLang="zh-TW" b="1" dirty="0"/>
              <a:t>或點選</a:t>
            </a:r>
            <a:r>
              <a:rPr lang="zh-TW" altLang="en-US" b="1" dirty="0"/>
              <a:t>比賽</a:t>
            </a:r>
            <a:r>
              <a:rPr lang="zh-TW" altLang="zh-TW" b="1" dirty="0"/>
              <a:t>連結</a:t>
            </a:r>
            <a:r>
              <a:rPr lang="zh-TW" altLang="en-US" b="1" dirty="0"/>
              <a:t>。</a:t>
            </a: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已經安裝</a:t>
            </a:r>
            <a:r>
              <a:rPr lang="en-US" altLang="zh-TW" b="1" dirty="0" err="1"/>
              <a:t>MyET</a:t>
            </a:r>
            <a:r>
              <a:rPr lang="zh-TW" altLang="en-US" b="1" dirty="0"/>
              <a:t>軟體，會直接</a:t>
            </a:r>
            <a:r>
              <a:rPr lang="zh-TW" altLang="zh-TW" b="1" dirty="0"/>
              <a:t>開啟</a:t>
            </a:r>
            <a:r>
              <a:rPr lang="en-US" altLang="zh-TW" b="1" dirty="0" err="1"/>
              <a:t>MyET</a:t>
            </a:r>
            <a:r>
              <a:rPr lang="zh-TW" altLang="en-US" b="1" dirty="0"/>
              <a:t>進入比賽頁面。</a:t>
            </a: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若還未安裝</a:t>
            </a:r>
            <a:r>
              <a:rPr lang="en-US" altLang="zh-TW" b="1" dirty="0" err="1"/>
              <a:t>MyET</a:t>
            </a:r>
            <a:r>
              <a:rPr lang="zh-TW" altLang="en-US" b="1" dirty="0"/>
              <a:t>軟體，會先帶你</a:t>
            </a:r>
            <a:r>
              <a:rPr lang="zh-TW" altLang="zh-TW" b="1" dirty="0"/>
              <a:t>進入</a:t>
            </a:r>
            <a:r>
              <a:rPr lang="en-US" altLang="zh-TW" b="1" dirty="0"/>
              <a:t>Apple Store/Google Play</a:t>
            </a:r>
            <a:r>
              <a:rPr lang="zh-TW" altLang="zh-TW" b="1" dirty="0"/>
              <a:t>下載安裝最新版</a:t>
            </a:r>
            <a:r>
              <a:rPr lang="en-US" altLang="zh-TW" b="1" dirty="0" err="1"/>
              <a:t>MyET</a:t>
            </a:r>
            <a:r>
              <a:rPr lang="en-US" altLang="zh-TW" b="1" dirty="0"/>
              <a:t> APP</a:t>
            </a:r>
            <a:r>
              <a:rPr lang="zh-TW" altLang="zh-TW" b="1" dirty="0"/>
              <a:t>。</a:t>
            </a:r>
          </a:p>
          <a:p>
            <a:pPr>
              <a:lnSpc>
                <a:spcPct val="150000"/>
              </a:lnSpc>
            </a:pPr>
            <a:r>
              <a:rPr lang="zh-TW" altLang="en-US" b="1" dirty="0">
                <a:solidFill>
                  <a:srgbClr val="FF0000"/>
                </a:solidFill>
              </a:rPr>
              <a:t>＊</a:t>
            </a:r>
            <a:r>
              <a:rPr lang="zh-TW" altLang="zh-TW" b="1" dirty="0">
                <a:solidFill>
                  <a:srgbClr val="FF0000"/>
                </a:solidFill>
              </a:rPr>
              <a:t>請務必在比賽前確認已安裝最新版</a:t>
            </a:r>
            <a:r>
              <a:rPr lang="en-US" altLang="zh-TW" b="1" dirty="0" err="1">
                <a:solidFill>
                  <a:srgbClr val="FF0000"/>
                </a:solidFill>
              </a:rPr>
              <a:t>MyET</a:t>
            </a:r>
            <a:r>
              <a:rPr lang="en-US" altLang="zh-TW" b="1" dirty="0">
                <a:solidFill>
                  <a:srgbClr val="FF0000"/>
                </a:solidFill>
              </a:rPr>
              <a:t> APP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  <p:sp>
        <p:nvSpPr>
          <p:cNvPr id="43" name="文字方塊 42">
            <a:extLst>
              <a:ext uri="{FF2B5EF4-FFF2-40B4-BE49-F238E27FC236}">
                <a16:creationId xmlns:a16="http://schemas.microsoft.com/office/drawing/2014/main" id="{E36419DF-4983-4792-85CB-343EAED04AF2}"/>
              </a:ext>
            </a:extLst>
          </p:cNvPr>
          <p:cNvSpPr txBox="1"/>
          <p:nvPr/>
        </p:nvSpPr>
        <p:spPr>
          <a:xfrm>
            <a:off x="1456659" y="6398534"/>
            <a:ext cx="33454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400" b="1" dirty="0">
                <a:solidFill>
                  <a:srgbClr val="0000FF"/>
                </a:solidFill>
              </a:rPr>
              <a:t>https://llabs.app.link/TW-HK_SC1251</a:t>
            </a:r>
            <a:endParaRPr lang="zh-TW" altLang="en-US" sz="14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CA6BCC05-3A19-97A8-18D0-4E2B09CC0EF7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橢圓 37">
            <a:extLst>
              <a:ext uri="{FF2B5EF4-FFF2-40B4-BE49-F238E27FC236}">
                <a16:creationId xmlns:a16="http://schemas.microsoft.com/office/drawing/2014/main" id="{996FA849-2965-366F-FF13-5B2B1C6D995D}"/>
              </a:ext>
            </a:extLst>
          </p:cNvPr>
          <p:cNvSpPr/>
          <p:nvPr/>
        </p:nvSpPr>
        <p:spPr>
          <a:xfrm>
            <a:off x="337864" y="11171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9" name="橢圓 38">
            <a:extLst>
              <a:ext uri="{FF2B5EF4-FFF2-40B4-BE49-F238E27FC236}">
                <a16:creationId xmlns:a16="http://schemas.microsoft.com/office/drawing/2014/main" id="{D964C112-3F50-8ACF-32DB-2D996955A59C}"/>
              </a:ext>
            </a:extLst>
          </p:cNvPr>
          <p:cNvSpPr/>
          <p:nvPr/>
        </p:nvSpPr>
        <p:spPr>
          <a:xfrm>
            <a:off x="70954" y="198214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橢圓 1">
            <a:extLst>
              <a:ext uri="{FF2B5EF4-FFF2-40B4-BE49-F238E27FC236}">
                <a16:creationId xmlns:a16="http://schemas.microsoft.com/office/drawing/2014/main" id="{A5F42EFA-EC23-FA13-8E95-2F5E24704267}"/>
              </a:ext>
            </a:extLst>
          </p:cNvPr>
          <p:cNvSpPr/>
          <p:nvPr/>
        </p:nvSpPr>
        <p:spPr>
          <a:xfrm>
            <a:off x="345483" y="15052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1D9C9D35-F04A-AF9D-085E-FA2D46B4DA4D}"/>
              </a:ext>
            </a:extLst>
          </p:cNvPr>
          <p:cNvSpPr/>
          <p:nvPr/>
        </p:nvSpPr>
        <p:spPr>
          <a:xfrm>
            <a:off x="345483" y="189333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32BAC4AC-4F65-6DBB-D02A-5C906CFF7C19}"/>
              </a:ext>
            </a:extLst>
          </p:cNvPr>
          <p:cNvSpPr/>
          <p:nvPr/>
        </p:nvSpPr>
        <p:spPr>
          <a:xfrm>
            <a:off x="337864" y="228140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E40F2546-03CA-F3FB-0AFA-98D684567B00}"/>
              </a:ext>
            </a:extLst>
          </p:cNvPr>
          <p:cNvSpPr/>
          <p:nvPr/>
        </p:nvSpPr>
        <p:spPr>
          <a:xfrm>
            <a:off x="337864" y="26694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09104722-C2D5-FA55-AF6C-51A083F91115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C4316858-8024-C1BA-491A-FE3E95100507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996DF92F-70AF-16F9-F43A-F2F3150F355B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9FFD19FC-ADEF-71A2-5143-FB48A950BCD9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34F9483D-C7D6-25C8-E0DD-C0E9433F60F2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7C722C06-E91E-E4AB-CDC3-23D0726E595D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6D5059A6-A5BB-1E50-C129-5EEA848AE379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7FD36AD7-BD11-4E77-DBE6-C7D7C861AF4D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441CA094-6107-3A45-1375-BA2DD94E95E9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F1DBB1C8-BDA4-01E2-2218-4264D967AC5E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1D547DB1-77B0-A652-1A1D-D8109A5BC514}"/>
              </a:ext>
            </a:extLst>
          </p:cNvPr>
          <p:cNvSpPr txBox="1"/>
          <p:nvPr/>
        </p:nvSpPr>
        <p:spPr>
          <a:xfrm>
            <a:off x="4813165" y="6401001"/>
            <a:ext cx="33454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400" b="1" dirty="0">
                <a:solidFill>
                  <a:srgbClr val="0000FF"/>
                </a:solidFill>
              </a:rPr>
              <a:t>https://llabs.app.link/TW-HK_SC1252</a:t>
            </a:r>
            <a:endParaRPr lang="zh-TW" altLang="en-US" sz="14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58D75810-4B16-CECE-C8DE-8D299D09E0FE}"/>
              </a:ext>
            </a:extLst>
          </p:cNvPr>
          <p:cNvSpPr txBox="1"/>
          <p:nvPr/>
        </p:nvSpPr>
        <p:spPr>
          <a:xfrm>
            <a:off x="8158580" y="6398533"/>
            <a:ext cx="33454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TW" sz="1400" b="1" dirty="0">
                <a:solidFill>
                  <a:srgbClr val="0000FF"/>
                </a:solidFill>
              </a:rPr>
              <a:t>https://llabs.app.link/TW-HK_SC1253</a:t>
            </a:r>
            <a:endParaRPr lang="zh-TW" altLang="en-US" sz="14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B2EE8723-9E6B-5552-B8B0-CAA6D5AEB601}"/>
              </a:ext>
            </a:extLst>
          </p:cNvPr>
          <p:cNvSpPr txBox="1"/>
          <p:nvPr/>
        </p:nvSpPr>
        <p:spPr>
          <a:xfrm>
            <a:off x="8334561" y="2759511"/>
            <a:ext cx="2857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基礎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C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組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】</a:t>
            </a:r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51278698-1B8A-9D21-6B7F-7919E548D4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616" y="3285199"/>
            <a:ext cx="2857500" cy="2857500"/>
          </a:xfrm>
          <a:prstGeom prst="rect">
            <a:avLst/>
          </a:prstGeom>
        </p:spPr>
      </p:pic>
      <p:pic>
        <p:nvPicPr>
          <p:cNvPr id="35" name="圖片 34">
            <a:extLst>
              <a:ext uri="{FF2B5EF4-FFF2-40B4-BE49-F238E27FC236}">
                <a16:creationId xmlns:a16="http://schemas.microsoft.com/office/drawing/2014/main" id="{2DEA2D35-E286-9FD4-5F5F-F7EFA90D6E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0343" y="3285199"/>
            <a:ext cx="2857500" cy="2857500"/>
          </a:xfrm>
          <a:prstGeom prst="rect">
            <a:avLst/>
          </a:prstGeom>
        </p:spPr>
      </p:pic>
      <p:pic>
        <p:nvPicPr>
          <p:cNvPr id="37" name="圖片 36">
            <a:extLst>
              <a:ext uri="{FF2B5EF4-FFF2-40B4-BE49-F238E27FC236}">
                <a16:creationId xmlns:a16="http://schemas.microsoft.com/office/drawing/2014/main" id="{C50ABF9C-966C-019D-4F55-407FCE2F4E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561" y="3285199"/>
            <a:ext cx="2857500" cy="2857500"/>
          </a:xfrm>
          <a:prstGeom prst="rect">
            <a:avLst/>
          </a:prstGeom>
        </p:spPr>
      </p:pic>
      <p:sp>
        <p:nvSpPr>
          <p:cNvPr id="41" name="文字方塊 40">
            <a:extLst>
              <a:ext uri="{FF2B5EF4-FFF2-40B4-BE49-F238E27FC236}">
                <a16:creationId xmlns:a16="http://schemas.microsoft.com/office/drawing/2014/main" id="{D9EC8140-B8A5-7E92-347B-1BB336E9E94C}"/>
              </a:ext>
            </a:extLst>
          </p:cNvPr>
          <p:cNvSpPr txBox="1"/>
          <p:nvPr/>
        </p:nvSpPr>
        <p:spPr>
          <a:xfrm>
            <a:off x="1700616" y="2761979"/>
            <a:ext cx="2857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進階</a:t>
            </a:r>
            <a:r>
              <a:rPr lang="en-US" altLang="zh-TW" sz="2800" b="1" dirty="0">
                <a:solidFill>
                  <a:prstClr val="black"/>
                </a:solidFill>
                <a:latin typeface="Arial" panose="020B0604020202020204"/>
                <a:ea typeface="微軟正黑體" panose="020B0604030504040204" pitchFamily="34" charset="-120"/>
              </a:rPr>
              <a:t>A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組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】</a:t>
            </a:r>
          </a:p>
        </p:txBody>
      </p:sp>
      <p:sp>
        <p:nvSpPr>
          <p:cNvPr id="42" name="文字方塊 41">
            <a:extLst>
              <a:ext uri="{FF2B5EF4-FFF2-40B4-BE49-F238E27FC236}">
                <a16:creationId xmlns:a16="http://schemas.microsoft.com/office/drawing/2014/main" id="{48BB2D72-B84A-6A79-4393-948EB827EE04}"/>
              </a:ext>
            </a:extLst>
          </p:cNvPr>
          <p:cNvSpPr txBox="1"/>
          <p:nvPr/>
        </p:nvSpPr>
        <p:spPr>
          <a:xfrm>
            <a:off x="5020343" y="2750337"/>
            <a:ext cx="2857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【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進階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B</a:t>
            </a:r>
            <a:r>
              <a:rPr kumimoji="0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組</a:t>
            </a:r>
            <a:r>
              <a:rPr kumimoji="0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Arial" panose="020B0604020202020204"/>
                <a:ea typeface="微軟正黑體" panose="020B0604030504040204" pitchFamily="34" charset="-120"/>
                <a:cs typeface="+mn-cs"/>
              </a:rPr>
              <a:t>】</a:t>
            </a:r>
          </a:p>
        </p:txBody>
      </p:sp>
    </p:spTree>
    <p:extLst>
      <p:ext uri="{BB962C8B-B14F-4D97-AF65-F5344CB8AC3E}">
        <p14:creationId xmlns:p14="http://schemas.microsoft.com/office/powerpoint/2010/main" val="1858015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: 圓角 44">
            <a:extLst>
              <a:ext uri="{FF2B5EF4-FFF2-40B4-BE49-F238E27FC236}">
                <a16:creationId xmlns:a16="http://schemas.microsoft.com/office/drawing/2014/main" id="{C1A72564-BF9F-4D59-D944-4CF0C7EEC3E0}"/>
              </a:ext>
            </a:extLst>
          </p:cNvPr>
          <p:cNvSpPr/>
          <p:nvPr/>
        </p:nvSpPr>
        <p:spPr>
          <a:xfrm>
            <a:off x="999939" y="1691029"/>
            <a:ext cx="5043674" cy="5047123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4" name="矩形: 圓角 43">
            <a:extLst>
              <a:ext uri="{FF2B5EF4-FFF2-40B4-BE49-F238E27FC236}">
                <a16:creationId xmlns:a16="http://schemas.microsoft.com/office/drawing/2014/main" id="{3387E230-D2C8-B394-51CA-515229D87B6C}"/>
              </a:ext>
            </a:extLst>
          </p:cNvPr>
          <p:cNvSpPr/>
          <p:nvPr/>
        </p:nvSpPr>
        <p:spPr>
          <a:xfrm>
            <a:off x="6286500" y="1675049"/>
            <a:ext cx="5769375" cy="5067088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38" name="圖片 37" descr="一張含有 文字, 監視器, 黑色, 螢幕 的圖片&#10;&#10;自動產生的描述">
            <a:extLst>
              <a:ext uri="{FF2B5EF4-FFF2-40B4-BE49-F238E27FC236}">
                <a16:creationId xmlns:a16="http://schemas.microsoft.com/office/drawing/2014/main" id="{511EC9BF-B552-9AA4-3ED6-C23471EFD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745" y="1827649"/>
            <a:ext cx="2566687" cy="4867200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2</a:t>
            </a:r>
            <a:r>
              <a:rPr lang="zh-TW" altLang="en-US" dirty="0"/>
              <a:t>：確認比賽伺服器入口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163866" y="818675"/>
            <a:ext cx="10736179" cy="456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若是在</a:t>
            </a:r>
            <a:r>
              <a:rPr lang="en-US" altLang="zh-TW" b="1" dirty="0"/>
              <a:t>【</a:t>
            </a:r>
            <a:r>
              <a:rPr lang="zh-TW" altLang="en-US" b="1" dirty="0"/>
              <a:t>台灣伺服器</a:t>
            </a:r>
            <a:r>
              <a:rPr lang="en-US" altLang="zh-TW" b="1" dirty="0"/>
              <a:t>】</a:t>
            </a:r>
            <a:r>
              <a:rPr lang="zh-TW" altLang="en-US" b="1" dirty="0"/>
              <a:t>，請點選左上角         伺服器列表，找到</a:t>
            </a:r>
            <a:r>
              <a:rPr lang="en-US" altLang="zh-TW" b="1" dirty="0"/>
              <a:t>【</a:t>
            </a:r>
            <a:r>
              <a:rPr lang="zh-TW" altLang="en-US" b="1" dirty="0">
                <a:solidFill>
                  <a:srgbClr val="FF0000"/>
                </a:solidFill>
              </a:rPr>
              <a:t>弘光科技大學</a:t>
            </a:r>
            <a:r>
              <a:rPr lang="en-US" altLang="zh-TW" b="1" dirty="0"/>
              <a:t>】</a:t>
            </a:r>
            <a:r>
              <a:rPr lang="zh-TW" altLang="en-US" b="1" dirty="0"/>
              <a:t>伺服器。</a:t>
            </a:r>
            <a:endParaRPr lang="zh-TW" altLang="en-US" b="1" dirty="0">
              <a:solidFill>
                <a:srgbClr val="0070C0"/>
              </a:solidFill>
            </a:endParaRPr>
          </a:p>
        </p:txBody>
      </p:sp>
      <p:pic>
        <p:nvPicPr>
          <p:cNvPr id="4" name="圖片 3" descr="一張含有 文字 的圖片&#10;&#10;自動產生的描述">
            <a:extLst>
              <a:ext uri="{FF2B5EF4-FFF2-40B4-BE49-F238E27FC236}">
                <a16:creationId xmlns:a16="http://schemas.microsoft.com/office/drawing/2014/main" id="{991784CB-FD52-6E6E-9E7B-8C96002282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6" b="5753"/>
          <a:stretch/>
        </p:blipFill>
        <p:spPr>
          <a:xfrm>
            <a:off x="9328086" y="1827649"/>
            <a:ext cx="2598468" cy="4867765"/>
          </a:xfrm>
          <a:prstGeom prst="rect">
            <a:avLst/>
          </a:prstGeom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E6AA0925-0019-3A64-61B3-B5F7FA402F8D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>
            <a:extLst>
              <a:ext uri="{FF2B5EF4-FFF2-40B4-BE49-F238E27FC236}">
                <a16:creationId xmlns:a16="http://schemas.microsoft.com/office/drawing/2014/main" id="{394E4159-F697-53A6-7FAA-0980BC764F5D}"/>
              </a:ext>
            </a:extLst>
          </p:cNvPr>
          <p:cNvSpPr/>
          <p:nvPr/>
        </p:nvSpPr>
        <p:spPr>
          <a:xfrm>
            <a:off x="345483" y="1921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A5722D0C-2F1C-F30F-672B-F12E4F37FDBB}"/>
              </a:ext>
            </a:extLst>
          </p:cNvPr>
          <p:cNvSpPr/>
          <p:nvPr/>
        </p:nvSpPr>
        <p:spPr>
          <a:xfrm>
            <a:off x="70954" y="579676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BEBC4724-AB36-D700-7F5A-2505727CC48A}"/>
              </a:ext>
            </a:extLst>
          </p:cNvPr>
          <p:cNvSpPr/>
          <p:nvPr/>
        </p:nvSpPr>
        <p:spPr>
          <a:xfrm>
            <a:off x="345483" y="15052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03A65A06-C070-0838-8671-09521D625F36}"/>
              </a:ext>
            </a:extLst>
          </p:cNvPr>
          <p:cNvSpPr/>
          <p:nvPr/>
        </p:nvSpPr>
        <p:spPr>
          <a:xfrm>
            <a:off x="345483" y="189333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88DDB25E-7F15-2CD3-4003-F8BB87C875FB}"/>
              </a:ext>
            </a:extLst>
          </p:cNvPr>
          <p:cNvSpPr/>
          <p:nvPr/>
        </p:nvSpPr>
        <p:spPr>
          <a:xfrm>
            <a:off x="337864" y="228140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B5F1B844-DD75-0D5C-9427-D21D3C3116A4}"/>
              </a:ext>
            </a:extLst>
          </p:cNvPr>
          <p:cNvSpPr/>
          <p:nvPr/>
        </p:nvSpPr>
        <p:spPr>
          <a:xfrm>
            <a:off x="337864" y="26694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8F023195-B10C-B4E5-0E24-9C08FEC808E4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5C8A00A1-BACA-153F-744F-6B788431EAD5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B187A774-3E9F-481C-0DB4-79814279BB12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0650FEF4-F108-D526-C612-5D14F85C62DA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7CB54240-B991-20B2-63F0-D0EBF80E401D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978F8ADA-4D73-F404-1589-253B54942CFF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E6E7F94A-7A55-0508-D41E-5EBC0044F4C8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橢圓 21">
            <a:extLst>
              <a:ext uri="{FF2B5EF4-FFF2-40B4-BE49-F238E27FC236}">
                <a16:creationId xmlns:a16="http://schemas.microsoft.com/office/drawing/2014/main" id="{1451CB40-7CAD-4029-1F26-F2ADD6D51735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3" name="橢圓 22">
            <a:extLst>
              <a:ext uri="{FF2B5EF4-FFF2-40B4-BE49-F238E27FC236}">
                <a16:creationId xmlns:a16="http://schemas.microsoft.com/office/drawing/2014/main" id="{B8B747C2-1DA5-F97A-8786-58F8BC0636D1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4" name="橢圓 23">
            <a:extLst>
              <a:ext uri="{FF2B5EF4-FFF2-40B4-BE49-F238E27FC236}">
                <a16:creationId xmlns:a16="http://schemas.microsoft.com/office/drawing/2014/main" id="{7BC6DC2C-75D5-ADFF-A175-8CD7D6CB7CA4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CE3B5F4C-4B48-EC5C-3147-98899F7B5FFD}"/>
              </a:ext>
            </a:extLst>
          </p:cNvPr>
          <p:cNvSpPr/>
          <p:nvPr/>
        </p:nvSpPr>
        <p:spPr>
          <a:xfrm>
            <a:off x="9328086" y="2777482"/>
            <a:ext cx="2598468" cy="143111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1" name="箭號: ＞形 70">
            <a:extLst>
              <a:ext uri="{FF2B5EF4-FFF2-40B4-BE49-F238E27FC236}">
                <a16:creationId xmlns:a16="http://schemas.microsoft.com/office/drawing/2014/main" id="{B4E9AB61-C38D-FAF6-FCCF-E6B9AD2968F2}"/>
              </a:ext>
            </a:extLst>
          </p:cNvPr>
          <p:cNvSpPr/>
          <p:nvPr/>
        </p:nvSpPr>
        <p:spPr>
          <a:xfrm>
            <a:off x="9064224" y="4400840"/>
            <a:ext cx="419714" cy="964543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E3B5F4C-4B48-EC5C-3147-98899F7B5FFD}"/>
              </a:ext>
            </a:extLst>
          </p:cNvPr>
          <p:cNvSpPr/>
          <p:nvPr/>
        </p:nvSpPr>
        <p:spPr>
          <a:xfrm>
            <a:off x="8079866" y="3188296"/>
            <a:ext cx="946984" cy="3373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70D178B1-EAA5-D661-62A9-82AAEC96C282}"/>
              </a:ext>
            </a:extLst>
          </p:cNvPr>
          <p:cNvSpPr/>
          <p:nvPr/>
        </p:nvSpPr>
        <p:spPr>
          <a:xfrm>
            <a:off x="8579895" y="6279029"/>
            <a:ext cx="420321" cy="39562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0" name="接點: 弧形 19">
            <a:extLst>
              <a:ext uri="{FF2B5EF4-FFF2-40B4-BE49-F238E27FC236}">
                <a16:creationId xmlns:a16="http://schemas.microsoft.com/office/drawing/2014/main" id="{FAEED4B1-7995-A59A-C3A0-E92B38290302}"/>
              </a:ext>
            </a:extLst>
          </p:cNvPr>
          <p:cNvCxnSpPr>
            <a:cxnSpLocks/>
            <a:stCxn id="39" idx="0"/>
          </p:cNvCxnSpPr>
          <p:nvPr/>
        </p:nvCxnSpPr>
        <p:spPr>
          <a:xfrm rot="16200000" flipV="1">
            <a:off x="7174007" y="4662980"/>
            <a:ext cx="2677616" cy="554482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圖片 29">
            <a:extLst>
              <a:ext uri="{FF2B5EF4-FFF2-40B4-BE49-F238E27FC236}">
                <a16:creationId xmlns:a16="http://schemas.microsoft.com/office/drawing/2014/main" id="{6D58AC56-5C84-79CD-5E86-76EB1633CB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863" y="4163615"/>
            <a:ext cx="4714763" cy="2531799"/>
          </a:xfrm>
          <a:prstGeom prst="rect">
            <a:avLst/>
          </a:prstGeom>
        </p:spPr>
      </p:pic>
      <p:sp>
        <p:nvSpPr>
          <p:cNvPr id="59" name="矩形 58">
            <a:extLst>
              <a:ext uri="{FF2B5EF4-FFF2-40B4-BE49-F238E27FC236}">
                <a16:creationId xmlns:a16="http://schemas.microsoft.com/office/drawing/2014/main" id="{9E40D4DF-70E8-4235-64CA-C125C8A0273F}"/>
              </a:ext>
            </a:extLst>
          </p:cNvPr>
          <p:cNvSpPr/>
          <p:nvPr/>
        </p:nvSpPr>
        <p:spPr>
          <a:xfrm>
            <a:off x="1222556" y="4690872"/>
            <a:ext cx="4585777" cy="175564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4" name="圖片 33">
            <a:extLst>
              <a:ext uri="{FF2B5EF4-FFF2-40B4-BE49-F238E27FC236}">
                <a16:creationId xmlns:a16="http://schemas.microsoft.com/office/drawing/2014/main" id="{670A1749-826C-356C-D7A0-54DE961A89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7628" y="874717"/>
            <a:ext cx="443118" cy="404586"/>
          </a:xfrm>
          <a:prstGeom prst="rect">
            <a:avLst/>
          </a:prstGeom>
        </p:spPr>
      </p:pic>
      <p:pic>
        <p:nvPicPr>
          <p:cNvPr id="36" name="圖片 35">
            <a:extLst>
              <a:ext uri="{FF2B5EF4-FFF2-40B4-BE49-F238E27FC236}">
                <a16:creationId xmlns:a16="http://schemas.microsoft.com/office/drawing/2014/main" id="{4D82EEC8-D256-E01F-E547-CF7F6BAD7B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863" y="1729835"/>
            <a:ext cx="4714763" cy="2330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19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: 圓角 38">
            <a:extLst>
              <a:ext uri="{FF2B5EF4-FFF2-40B4-BE49-F238E27FC236}">
                <a16:creationId xmlns:a16="http://schemas.microsoft.com/office/drawing/2014/main" id="{EF37CD8C-405B-E8D4-E72D-D61A92E59C6D}"/>
              </a:ext>
            </a:extLst>
          </p:cNvPr>
          <p:cNvSpPr/>
          <p:nvPr/>
        </p:nvSpPr>
        <p:spPr>
          <a:xfrm>
            <a:off x="7747728" y="1578827"/>
            <a:ext cx="4300527" cy="5153663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8" name="矩形: 圓角 37">
            <a:extLst>
              <a:ext uri="{FF2B5EF4-FFF2-40B4-BE49-F238E27FC236}">
                <a16:creationId xmlns:a16="http://schemas.microsoft.com/office/drawing/2014/main" id="{8C469821-477C-C754-E8FD-EA940929AEA1}"/>
              </a:ext>
            </a:extLst>
          </p:cNvPr>
          <p:cNvSpPr/>
          <p:nvPr/>
        </p:nvSpPr>
        <p:spPr>
          <a:xfrm>
            <a:off x="999938" y="1588473"/>
            <a:ext cx="6588299" cy="5153663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7" name="圖片 26" descr="一張含有 文字 的圖片&#10;&#10;自動產生的描述">
            <a:extLst>
              <a:ext uri="{FF2B5EF4-FFF2-40B4-BE49-F238E27FC236}">
                <a16:creationId xmlns:a16="http://schemas.microsoft.com/office/drawing/2014/main" id="{72842D50-AA10-C838-2762-ADEA8712F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489" y="1673741"/>
            <a:ext cx="2674063" cy="5008562"/>
          </a:xfrm>
          <a:prstGeom prst="rect">
            <a:avLst/>
          </a:prstGeom>
        </p:spPr>
      </p:pic>
      <p:pic>
        <p:nvPicPr>
          <p:cNvPr id="25" name="圖片 24">
            <a:extLst>
              <a:ext uri="{FF2B5EF4-FFF2-40B4-BE49-F238E27FC236}">
                <a16:creationId xmlns:a16="http://schemas.microsoft.com/office/drawing/2014/main" id="{0040FDCC-CDBE-9671-FBEC-57742B626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398" y="2399864"/>
            <a:ext cx="6287377" cy="3420927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3</a:t>
            </a:r>
            <a:r>
              <a:rPr lang="zh-TW" altLang="en-US" dirty="0"/>
              <a:t>：登入</a:t>
            </a:r>
          </a:p>
        </p:txBody>
      </p:sp>
      <p:sp>
        <p:nvSpPr>
          <p:cNvPr id="34" name="object 31"/>
          <p:cNvSpPr txBox="1"/>
          <p:nvPr/>
        </p:nvSpPr>
        <p:spPr>
          <a:xfrm>
            <a:off x="1449705" y="1127886"/>
            <a:ext cx="1059855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sz="1800" b="1" dirty="0" err="1">
                <a:latin typeface="Microsoft JhengHei"/>
                <a:cs typeface="Microsoft JhengHei"/>
              </a:rPr>
              <a:t>需先登入才能開始參賽，輸入</a:t>
            </a:r>
            <a:r>
              <a:rPr lang="zh-TW" altLang="en-US" sz="1800" b="1" dirty="0">
                <a:latin typeface="Microsoft JhengHei"/>
                <a:cs typeface="Microsoft JhengHei"/>
              </a:rPr>
              <a:t>學校提供個人之帳號密碼</a:t>
            </a:r>
            <a:r>
              <a:rPr sz="1800" b="1" spc="-5" dirty="0">
                <a:latin typeface="Microsoft JhengHei"/>
                <a:cs typeface="Microsoft JhengHei"/>
              </a:rPr>
              <a:t>，</a:t>
            </a:r>
            <a:r>
              <a:rPr sz="1800" b="1" dirty="0" err="1">
                <a:latin typeface="Microsoft JhengHei"/>
                <a:cs typeface="Microsoft JhengHei"/>
              </a:rPr>
              <a:t>登入</a:t>
            </a:r>
            <a:r>
              <a:rPr sz="1800" b="1" spc="-5" dirty="0" err="1">
                <a:latin typeface="Arial"/>
                <a:cs typeface="Arial"/>
              </a:rPr>
              <a:t>M</a:t>
            </a:r>
            <a:r>
              <a:rPr sz="1800" b="1" spc="-25" dirty="0" err="1">
                <a:latin typeface="Arial"/>
                <a:cs typeface="Arial"/>
              </a:rPr>
              <a:t>y</a:t>
            </a:r>
            <a:r>
              <a:rPr sz="1800" b="1" dirty="0" err="1">
                <a:latin typeface="Arial"/>
                <a:cs typeface="Arial"/>
              </a:rPr>
              <a:t>ET</a:t>
            </a:r>
            <a:r>
              <a:rPr sz="1800" b="1" dirty="0">
                <a:latin typeface="Microsoft JhengHei"/>
                <a:cs typeface="Microsoft JhengHei"/>
              </a:rPr>
              <a:t>。</a:t>
            </a:r>
            <a:endParaRPr sz="1800" dirty="0">
              <a:latin typeface="Microsoft JhengHei"/>
              <a:cs typeface="Microsoft JhengHei"/>
            </a:endParaRPr>
          </a:p>
        </p:txBody>
      </p:sp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93B625F2-BAA4-25EE-E253-50DAE742A32C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橢圓 3">
            <a:extLst>
              <a:ext uri="{FF2B5EF4-FFF2-40B4-BE49-F238E27FC236}">
                <a16:creationId xmlns:a16="http://schemas.microsoft.com/office/drawing/2014/main" id="{7F348A95-EBEC-4C9A-137A-A8C52DC44B5F}"/>
              </a:ext>
            </a:extLst>
          </p:cNvPr>
          <p:cNvSpPr/>
          <p:nvPr/>
        </p:nvSpPr>
        <p:spPr>
          <a:xfrm>
            <a:off x="337863" y="17237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B507FC20-8209-F24C-18D5-524D259178A1}"/>
              </a:ext>
            </a:extLst>
          </p:cNvPr>
          <p:cNvSpPr/>
          <p:nvPr/>
        </p:nvSpPr>
        <p:spPr>
          <a:xfrm>
            <a:off x="78574" y="971224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4E6C9A4E-F4A4-D5D2-7590-A32AC8FC3027}"/>
              </a:ext>
            </a:extLst>
          </p:cNvPr>
          <p:cNvSpPr/>
          <p:nvPr/>
        </p:nvSpPr>
        <p:spPr>
          <a:xfrm>
            <a:off x="345482" y="56045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1603D1BA-2DE3-CC19-82C0-7BA464A24609}"/>
              </a:ext>
            </a:extLst>
          </p:cNvPr>
          <p:cNvSpPr/>
          <p:nvPr/>
        </p:nvSpPr>
        <p:spPr>
          <a:xfrm>
            <a:off x="345483" y="189333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38869673-80DC-FE22-559E-1A3A3B476A2C}"/>
              </a:ext>
            </a:extLst>
          </p:cNvPr>
          <p:cNvSpPr/>
          <p:nvPr/>
        </p:nvSpPr>
        <p:spPr>
          <a:xfrm>
            <a:off x="337864" y="228140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F3D8F8BC-9B71-FEFD-D9EB-B48D67D61145}"/>
              </a:ext>
            </a:extLst>
          </p:cNvPr>
          <p:cNvSpPr/>
          <p:nvPr/>
        </p:nvSpPr>
        <p:spPr>
          <a:xfrm>
            <a:off x="337864" y="26694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72AE966E-94B2-2478-F514-66E0CDCE74C6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83BF74A9-2EF9-2F00-0893-5A140D52F536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334AE2A7-83E1-A42B-B5C4-A7739216E382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C38C9209-B639-D3FE-2BF2-A96D3A70E64E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DB472A35-B0A0-4E20-A007-3C5F2B398452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2B1734FA-E4FC-5E66-8C2F-370247FDF0DF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1B79CF66-A784-16BF-B646-780EDA634074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8FAA0D85-F137-DF43-C4F4-77967C15FCE4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8B136164-8CFE-1034-AC90-6A03422D09A8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F83E5440-F451-7F9D-1EFA-BB2504BB3033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8" name="箭號: 向右 27">
            <a:extLst>
              <a:ext uri="{FF2B5EF4-FFF2-40B4-BE49-F238E27FC236}">
                <a16:creationId xmlns:a16="http://schemas.microsoft.com/office/drawing/2014/main" id="{A503520A-53A8-2582-0632-FAB9C34C45F4}"/>
              </a:ext>
            </a:extLst>
          </p:cNvPr>
          <p:cNvSpPr/>
          <p:nvPr/>
        </p:nvSpPr>
        <p:spPr>
          <a:xfrm rot="9078744">
            <a:off x="3489003" y="3438936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箭號: 向右 29">
            <a:extLst>
              <a:ext uri="{FF2B5EF4-FFF2-40B4-BE49-F238E27FC236}">
                <a16:creationId xmlns:a16="http://schemas.microsoft.com/office/drawing/2014/main" id="{23027068-6382-092B-79A3-63F518EE94AC}"/>
              </a:ext>
            </a:extLst>
          </p:cNvPr>
          <p:cNvSpPr/>
          <p:nvPr/>
        </p:nvSpPr>
        <p:spPr>
          <a:xfrm rot="833152">
            <a:off x="4670879" y="2362758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2" name="箭號: 向右 31">
            <a:extLst>
              <a:ext uri="{FF2B5EF4-FFF2-40B4-BE49-F238E27FC236}">
                <a16:creationId xmlns:a16="http://schemas.microsoft.com/office/drawing/2014/main" id="{8E5CA710-6F71-74F7-B346-32D4BBD98D5E}"/>
              </a:ext>
            </a:extLst>
          </p:cNvPr>
          <p:cNvSpPr/>
          <p:nvPr/>
        </p:nvSpPr>
        <p:spPr>
          <a:xfrm rot="9078744">
            <a:off x="10885998" y="2931670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箭號: 向右 32">
            <a:extLst>
              <a:ext uri="{FF2B5EF4-FFF2-40B4-BE49-F238E27FC236}">
                <a16:creationId xmlns:a16="http://schemas.microsoft.com/office/drawing/2014/main" id="{D18F4291-239D-011B-6CEE-D31402381720}"/>
              </a:ext>
            </a:extLst>
          </p:cNvPr>
          <p:cNvSpPr/>
          <p:nvPr/>
        </p:nvSpPr>
        <p:spPr>
          <a:xfrm rot="833152">
            <a:off x="9168275" y="2095835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FBB3AAA-2F47-A44A-728F-253C44454A89}"/>
              </a:ext>
            </a:extLst>
          </p:cNvPr>
          <p:cNvSpPr/>
          <p:nvPr/>
        </p:nvSpPr>
        <p:spPr>
          <a:xfrm>
            <a:off x="5857779" y="2495854"/>
            <a:ext cx="1365981" cy="5810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TW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D365FB7-97A3-0E73-A620-0CBB7F2E6C27}"/>
              </a:ext>
            </a:extLst>
          </p:cNvPr>
          <p:cNvSpPr/>
          <p:nvPr/>
        </p:nvSpPr>
        <p:spPr>
          <a:xfrm>
            <a:off x="10333956" y="2267614"/>
            <a:ext cx="1021631" cy="4542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8641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圓角 5">
            <a:extLst>
              <a:ext uri="{FF2B5EF4-FFF2-40B4-BE49-F238E27FC236}">
                <a16:creationId xmlns:a16="http://schemas.microsoft.com/office/drawing/2014/main" id="{A21471AA-DC6E-D929-4502-C41D6641C989}"/>
              </a:ext>
            </a:extLst>
          </p:cNvPr>
          <p:cNvSpPr/>
          <p:nvPr/>
        </p:nvSpPr>
        <p:spPr>
          <a:xfrm>
            <a:off x="8575620" y="1653949"/>
            <a:ext cx="3480254" cy="5077646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DFAA7946-500A-9D88-342F-2DA4102B8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818" y="1820454"/>
            <a:ext cx="2595857" cy="4845600"/>
          </a:xfrm>
          <a:prstGeom prst="rect">
            <a:avLst/>
          </a:prstGeom>
        </p:spPr>
      </p:pic>
      <p:sp>
        <p:nvSpPr>
          <p:cNvPr id="51" name="矩形: 圓角 50">
            <a:extLst>
              <a:ext uri="{FF2B5EF4-FFF2-40B4-BE49-F238E27FC236}">
                <a16:creationId xmlns:a16="http://schemas.microsoft.com/office/drawing/2014/main" id="{1E1AFFD0-5486-116F-79EA-266B3C8811DF}"/>
              </a:ext>
            </a:extLst>
          </p:cNvPr>
          <p:cNvSpPr/>
          <p:nvPr/>
        </p:nvSpPr>
        <p:spPr>
          <a:xfrm>
            <a:off x="999939" y="1664491"/>
            <a:ext cx="7415258" cy="5077646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7198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4</a:t>
            </a:r>
            <a:r>
              <a:rPr lang="zh-TW" altLang="en-US" dirty="0"/>
              <a:t>：確認比賽場次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204981" y="787327"/>
            <a:ext cx="10464874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點選</a:t>
            </a:r>
            <a:r>
              <a:rPr lang="en-US" altLang="zh-TW" b="1" dirty="0"/>
              <a:t>【</a:t>
            </a:r>
            <a:r>
              <a:rPr lang="zh-TW" altLang="en-US" b="1" dirty="0"/>
              <a:t>比賽</a:t>
            </a:r>
            <a:r>
              <a:rPr lang="en-US" altLang="zh-TW" b="1" dirty="0"/>
              <a:t>】</a:t>
            </a:r>
            <a:r>
              <a:rPr lang="zh-TW" altLang="en-US" b="1" dirty="0"/>
              <a:t>區塊頁面，在線上比賽競賽期間，進入口說比賽大廳。</a:t>
            </a:r>
            <a:endParaRPr lang="en-US" altLang="zh-TW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zh-TW" altLang="en-US" b="1" dirty="0"/>
              <a:t>依競賽類型</a:t>
            </a:r>
            <a:r>
              <a:rPr lang="en-US" altLang="zh-TW" b="1" dirty="0"/>
              <a:t>(</a:t>
            </a:r>
            <a:r>
              <a:rPr lang="zh-TW" altLang="en-US" b="1" dirty="0"/>
              <a:t>個人賽</a:t>
            </a:r>
            <a:r>
              <a:rPr lang="en-US" altLang="zh-TW" b="1" dirty="0"/>
              <a:t>/</a:t>
            </a:r>
            <a:r>
              <a:rPr lang="zh-TW" altLang="en-US" sz="2400" b="1" dirty="0">
                <a:solidFill>
                  <a:srgbClr val="FF0000"/>
                </a:solidFill>
              </a:rPr>
              <a:t>系列賽</a:t>
            </a:r>
            <a:r>
              <a:rPr lang="en-US" altLang="zh-TW" b="1" dirty="0"/>
              <a:t>/</a:t>
            </a:r>
            <a:r>
              <a:rPr lang="zh-TW" altLang="en-US" b="1" dirty="0"/>
              <a:t>團體賽</a:t>
            </a:r>
            <a:r>
              <a:rPr lang="en-US" altLang="zh-TW" b="1" dirty="0"/>
              <a:t>)</a:t>
            </a:r>
            <a:r>
              <a:rPr lang="zh-TW" altLang="en-US" b="1" dirty="0"/>
              <a:t>，找到欲參加的線上比賽。</a:t>
            </a:r>
            <a:endParaRPr lang="zh-TW" altLang="en-US" b="1" dirty="0">
              <a:solidFill>
                <a:srgbClr val="0070C0"/>
              </a:solidFill>
            </a:endParaRPr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0258EAFC-BF15-A6F4-9C1C-D50AF344A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320" y="1820431"/>
            <a:ext cx="4089319" cy="4845623"/>
          </a:xfrm>
          <a:prstGeom prst="rect">
            <a:avLst/>
          </a:prstGeom>
        </p:spPr>
      </p:pic>
      <p:pic>
        <p:nvPicPr>
          <p:cNvPr id="36" name="圖片 35" descr="一張含有 桌 的圖片&#10;&#10;自動產生的描述">
            <a:extLst>
              <a:ext uri="{FF2B5EF4-FFF2-40B4-BE49-F238E27FC236}">
                <a16:creationId xmlns:a16="http://schemas.microsoft.com/office/drawing/2014/main" id="{D0582665-B059-EAFD-828C-16262E42BF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09"/>
          <a:stretch/>
        </p:blipFill>
        <p:spPr>
          <a:xfrm>
            <a:off x="5483597" y="1818545"/>
            <a:ext cx="2755927" cy="4844032"/>
          </a:xfrm>
          <a:prstGeom prst="rect">
            <a:avLst/>
          </a:prstGeom>
        </p:spPr>
      </p:pic>
      <p:sp>
        <p:nvSpPr>
          <p:cNvPr id="18" name="箭號: 上彎 17">
            <a:extLst>
              <a:ext uri="{FF2B5EF4-FFF2-40B4-BE49-F238E27FC236}">
                <a16:creationId xmlns:a16="http://schemas.microsoft.com/office/drawing/2014/main" id="{F823E3A0-3B2B-7B43-2806-7D1C82C5E8DB}"/>
              </a:ext>
            </a:extLst>
          </p:cNvPr>
          <p:cNvSpPr/>
          <p:nvPr/>
        </p:nvSpPr>
        <p:spPr>
          <a:xfrm rot="16200000" flipV="1">
            <a:off x="4710818" y="4415648"/>
            <a:ext cx="548261" cy="997295"/>
          </a:xfrm>
          <a:prstGeom prst="bentUpArrow">
            <a:avLst>
              <a:gd name="adj1" fmla="val 30545"/>
              <a:gd name="adj2" fmla="val 34703"/>
              <a:gd name="adj3" fmla="val 25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1DF36991-1339-B31E-7055-5038AF8BFF31}"/>
              </a:ext>
            </a:extLst>
          </p:cNvPr>
          <p:cNvSpPr/>
          <p:nvPr/>
        </p:nvSpPr>
        <p:spPr>
          <a:xfrm>
            <a:off x="1626705" y="5197483"/>
            <a:ext cx="3214002" cy="144530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6A472D71-ED79-8D6D-CC39-FD9A9B14F882}"/>
              </a:ext>
            </a:extLst>
          </p:cNvPr>
          <p:cNvSpPr/>
          <p:nvPr/>
        </p:nvSpPr>
        <p:spPr>
          <a:xfrm>
            <a:off x="5528468" y="5920137"/>
            <a:ext cx="2648912" cy="5810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703730DE-2400-492E-79D9-050841658485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橢圓 24">
            <a:extLst>
              <a:ext uri="{FF2B5EF4-FFF2-40B4-BE49-F238E27FC236}">
                <a16:creationId xmlns:a16="http://schemas.microsoft.com/office/drawing/2014/main" id="{BA568AC7-6CC9-E4A8-3587-E51554D4508C}"/>
              </a:ext>
            </a:extLst>
          </p:cNvPr>
          <p:cNvSpPr/>
          <p:nvPr/>
        </p:nvSpPr>
        <p:spPr>
          <a:xfrm>
            <a:off x="330244" y="22331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82586D34-8D5B-4EA3-9968-91505DF73600}"/>
              </a:ext>
            </a:extLst>
          </p:cNvPr>
          <p:cNvSpPr/>
          <p:nvPr/>
        </p:nvSpPr>
        <p:spPr>
          <a:xfrm>
            <a:off x="70954" y="1373525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C50DC682-2805-7DE5-8069-DED1387616B9}"/>
              </a:ext>
            </a:extLst>
          </p:cNvPr>
          <p:cNvSpPr/>
          <p:nvPr/>
        </p:nvSpPr>
        <p:spPr>
          <a:xfrm>
            <a:off x="337863" y="61138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8" name="橢圓 27">
            <a:extLst>
              <a:ext uri="{FF2B5EF4-FFF2-40B4-BE49-F238E27FC236}">
                <a16:creationId xmlns:a16="http://schemas.microsoft.com/office/drawing/2014/main" id="{969318E3-D04D-0A62-A285-150D0CCD3C79}"/>
              </a:ext>
            </a:extLst>
          </p:cNvPr>
          <p:cNvSpPr/>
          <p:nvPr/>
        </p:nvSpPr>
        <p:spPr>
          <a:xfrm>
            <a:off x="337863" y="99946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67AF13C3-4FD4-A9A5-59C9-6B1BA1B04594}"/>
              </a:ext>
            </a:extLst>
          </p:cNvPr>
          <p:cNvSpPr/>
          <p:nvPr/>
        </p:nvSpPr>
        <p:spPr>
          <a:xfrm>
            <a:off x="337864" y="228140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0" name="橢圓 29">
            <a:extLst>
              <a:ext uri="{FF2B5EF4-FFF2-40B4-BE49-F238E27FC236}">
                <a16:creationId xmlns:a16="http://schemas.microsoft.com/office/drawing/2014/main" id="{15920844-D41D-BFCA-6F06-6D8E308EAAE4}"/>
              </a:ext>
            </a:extLst>
          </p:cNvPr>
          <p:cNvSpPr/>
          <p:nvPr/>
        </p:nvSpPr>
        <p:spPr>
          <a:xfrm>
            <a:off x="337864" y="26694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4F2AD365-7690-EB19-794C-657578E61A29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0F30DD88-755A-BF72-CE60-A672159B1FA4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D6024101-9CCB-C392-AD71-BFAE4F68555E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5" name="橢圓 34">
            <a:extLst>
              <a:ext uri="{FF2B5EF4-FFF2-40B4-BE49-F238E27FC236}">
                <a16:creationId xmlns:a16="http://schemas.microsoft.com/office/drawing/2014/main" id="{9DC57B77-ECA5-8C3E-570C-DB2F07C52A45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7" name="橢圓 36">
            <a:extLst>
              <a:ext uri="{FF2B5EF4-FFF2-40B4-BE49-F238E27FC236}">
                <a16:creationId xmlns:a16="http://schemas.microsoft.com/office/drawing/2014/main" id="{1309B12E-143E-44F6-EEDD-E44561B62C3C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8" name="橢圓 37">
            <a:extLst>
              <a:ext uri="{FF2B5EF4-FFF2-40B4-BE49-F238E27FC236}">
                <a16:creationId xmlns:a16="http://schemas.microsoft.com/office/drawing/2014/main" id="{6697C611-C213-3693-66C8-F11AD69604DD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9" name="橢圓 38">
            <a:extLst>
              <a:ext uri="{FF2B5EF4-FFF2-40B4-BE49-F238E27FC236}">
                <a16:creationId xmlns:a16="http://schemas.microsoft.com/office/drawing/2014/main" id="{F8B917C6-862A-FB3E-1ACE-5455BCE870A8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0" name="橢圓 39">
            <a:extLst>
              <a:ext uri="{FF2B5EF4-FFF2-40B4-BE49-F238E27FC236}">
                <a16:creationId xmlns:a16="http://schemas.microsoft.com/office/drawing/2014/main" id="{B10FD203-71BA-959D-C2E0-81A082EB418F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1" name="橢圓 40">
            <a:extLst>
              <a:ext uri="{FF2B5EF4-FFF2-40B4-BE49-F238E27FC236}">
                <a16:creationId xmlns:a16="http://schemas.microsoft.com/office/drawing/2014/main" id="{77DFE0D1-C240-7959-4F49-EF5EE41A3BA8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2" name="橢圓 41">
            <a:extLst>
              <a:ext uri="{FF2B5EF4-FFF2-40B4-BE49-F238E27FC236}">
                <a16:creationId xmlns:a16="http://schemas.microsoft.com/office/drawing/2014/main" id="{BB1CF766-F01F-A482-B9B6-C0866C54BE93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箭號: 向右 3">
            <a:extLst>
              <a:ext uri="{FF2B5EF4-FFF2-40B4-BE49-F238E27FC236}">
                <a16:creationId xmlns:a16="http://schemas.microsoft.com/office/drawing/2014/main" id="{52AE7127-1A71-DA03-08C3-3A31331DE386}"/>
              </a:ext>
            </a:extLst>
          </p:cNvPr>
          <p:cNvSpPr/>
          <p:nvPr/>
        </p:nvSpPr>
        <p:spPr>
          <a:xfrm rot="13336304" flipV="1">
            <a:off x="10771298" y="2979984"/>
            <a:ext cx="101768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A28552F-F8A7-E6B6-879E-0DCD288CF41D}"/>
              </a:ext>
            </a:extLst>
          </p:cNvPr>
          <p:cNvSpPr/>
          <p:nvPr/>
        </p:nvSpPr>
        <p:spPr>
          <a:xfrm>
            <a:off x="10644126" y="6271155"/>
            <a:ext cx="426248" cy="42767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7014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: 圓角 23">
            <a:extLst>
              <a:ext uri="{FF2B5EF4-FFF2-40B4-BE49-F238E27FC236}">
                <a16:creationId xmlns:a16="http://schemas.microsoft.com/office/drawing/2014/main" id="{9FD6A759-7552-0637-F5A1-B862C7614F39}"/>
              </a:ext>
            </a:extLst>
          </p:cNvPr>
          <p:cNvSpPr/>
          <p:nvPr/>
        </p:nvSpPr>
        <p:spPr>
          <a:xfrm>
            <a:off x="7970789" y="1391870"/>
            <a:ext cx="4077466" cy="5342258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3C431FAC-B6A7-2157-67FF-63ACD5F5E80B}"/>
              </a:ext>
            </a:extLst>
          </p:cNvPr>
          <p:cNvSpPr/>
          <p:nvPr/>
        </p:nvSpPr>
        <p:spPr>
          <a:xfrm>
            <a:off x="999938" y="1399879"/>
            <a:ext cx="6764745" cy="5342258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5.1</a:t>
            </a:r>
            <a:r>
              <a:rPr lang="zh-TW" altLang="en-US" dirty="0"/>
              <a:t>：進入比賽場次頁面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1" y="907438"/>
            <a:ext cx="10464874" cy="456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進入系列賽比賽頁面，點選</a:t>
            </a:r>
            <a:r>
              <a:rPr lang="en-US" altLang="zh-TW" b="1" dirty="0"/>
              <a:t>【</a:t>
            </a:r>
            <a:r>
              <a:rPr lang="zh-TW" altLang="en-US" b="1" dirty="0"/>
              <a:t>單一場次比賽</a:t>
            </a:r>
            <a:r>
              <a:rPr lang="en-US" altLang="zh-TW" b="1" dirty="0"/>
              <a:t>】</a:t>
            </a:r>
            <a:r>
              <a:rPr lang="zh-TW" altLang="en-US" b="1" dirty="0"/>
              <a:t>可依序進入比賽場次的比賽說明。</a:t>
            </a:r>
          </a:p>
        </p:txBody>
      </p:sp>
      <p:cxnSp>
        <p:nvCxnSpPr>
          <p:cNvPr id="3" name="直線接點 2">
            <a:extLst>
              <a:ext uri="{FF2B5EF4-FFF2-40B4-BE49-F238E27FC236}">
                <a16:creationId xmlns:a16="http://schemas.microsoft.com/office/drawing/2014/main" id="{78143193-4124-768D-D0BE-5015D32BAE4F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橢圓 3">
            <a:extLst>
              <a:ext uri="{FF2B5EF4-FFF2-40B4-BE49-F238E27FC236}">
                <a16:creationId xmlns:a16="http://schemas.microsoft.com/office/drawing/2014/main" id="{AAD21B7B-9782-6770-7008-324D7AC1BD7F}"/>
              </a:ext>
            </a:extLst>
          </p:cNvPr>
          <p:cNvSpPr/>
          <p:nvPr/>
        </p:nvSpPr>
        <p:spPr>
          <a:xfrm>
            <a:off x="337864" y="1965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735593A6-80C2-85F5-757C-84663DA66892}"/>
              </a:ext>
            </a:extLst>
          </p:cNvPr>
          <p:cNvSpPr/>
          <p:nvPr/>
        </p:nvSpPr>
        <p:spPr>
          <a:xfrm>
            <a:off x="70954" y="1748433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789B1185-FBF4-FE0F-53BE-B91C6D1200DB}"/>
              </a:ext>
            </a:extLst>
          </p:cNvPr>
          <p:cNvSpPr/>
          <p:nvPr/>
        </p:nvSpPr>
        <p:spPr>
          <a:xfrm>
            <a:off x="345483" y="5846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F858E78B-69CC-1A47-DE5F-0C163102E5E7}"/>
              </a:ext>
            </a:extLst>
          </p:cNvPr>
          <p:cNvSpPr/>
          <p:nvPr/>
        </p:nvSpPr>
        <p:spPr>
          <a:xfrm>
            <a:off x="345483" y="9727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CAA8864B-9B47-45A9-4965-1FF88A6754EE}"/>
              </a:ext>
            </a:extLst>
          </p:cNvPr>
          <p:cNvSpPr/>
          <p:nvPr/>
        </p:nvSpPr>
        <p:spPr>
          <a:xfrm>
            <a:off x="337864" y="136079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B071160B-EDA1-C4B7-13F2-D1CE52C5DF96}"/>
              </a:ext>
            </a:extLst>
          </p:cNvPr>
          <p:cNvSpPr/>
          <p:nvPr/>
        </p:nvSpPr>
        <p:spPr>
          <a:xfrm>
            <a:off x="337864" y="266948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884AE208-98BA-D5BC-8A09-4DB102DEF885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F2E6099E-8E50-C8CF-42E9-819A248A5F44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3D89B5F1-F93E-0855-FBB0-F7D3342F2534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99F8B72E-CA45-8A14-C7C3-C755DB330003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FA283517-6790-9672-CA80-0EE3753B1500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49308563-4FBA-4D64-9C49-FF079BD202BF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4AB1F40F-6B43-5F70-6B22-D4726DE136C9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A3F07AB7-54B5-29CF-0483-190E081BE9DB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EB45A200-EDF7-D491-5F97-C027E2B4BE3F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A74C73D1-41D8-0379-E79F-5EA19B3B6C81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33" name="圖片 32" descr="一張含有 文字 的圖片&#10;&#10;自動產生的描述">
            <a:extLst>
              <a:ext uri="{FF2B5EF4-FFF2-40B4-BE49-F238E27FC236}">
                <a16:creationId xmlns:a16="http://schemas.microsoft.com/office/drawing/2014/main" id="{8FDAE1D8-5A23-135C-1018-2E329338E2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956" y="2880149"/>
            <a:ext cx="6628708" cy="2336137"/>
          </a:xfrm>
          <a:prstGeom prst="rect">
            <a:avLst/>
          </a:prstGeom>
        </p:spPr>
      </p:pic>
      <p:sp>
        <p:nvSpPr>
          <p:cNvPr id="39" name="矩形 38">
            <a:extLst>
              <a:ext uri="{FF2B5EF4-FFF2-40B4-BE49-F238E27FC236}">
                <a16:creationId xmlns:a16="http://schemas.microsoft.com/office/drawing/2014/main" id="{A43DD34D-9D7C-A1E1-BA84-2EF9807839A5}"/>
              </a:ext>
            </a:extLst>
          </p:cNvPr>
          <p:cNvSpPr/>
          <p:nvPr/>
        </p:nvSpPr>
        <p:spPr>
          <a:xfrm>
            <a:off x="2861259" y="3687827"/>
            <a:ext cx="4063323" cy="43500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5" name="圖片 34" descr="一張含有 文字 的圖片&#10;&#10;自動產生的描述">
            <a:extLst>
              <a:ext uri="{FF2B5EF4-FFF2-40B4-BE49-F238E27FC236}">
                <a16:creationId xmlns:a16="http://schemas.microsoft.com/office/drawing/2014/main" id="{7B8865F9-4012-4C41-A094-14386119C4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4" y="1462865"/>
            <a:ext cx="2772435" cy="5216286"/>
          </a:xfrm>
          <a:prstGeom prst="rect">
            <a:avLst/>
          </a:prstGeom>
        </p:spPr>
      </p:pic>
      <p:sp>
        <p:nvSpPr>
          <p:cNvPr id="23" name="矩形 22">
            <a:extLst>
              <a:ext uri="{FF2B5EF4-FFF2-40B4-BE49-F238E27FC236}">
                <a16:creationId xmlns:a16="http://schemas.microsoft.com/office/drawing/2014/main" id="{BD6358B0-B661-38D5-242C-5B33CE5F920F}"/>
              </a:ext>
            </a:extLst>
          </p:cNvPr>
          <p:cNvSpPr/>
          <p:nvPr/>
        </p:nvSpPr>
        <p:spPr>
          <a:xfrm>
            <a:off x="8695203" y="2777481"/>
            <a:ext cx="2700536" cy="5871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54140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8976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5.2</a:t>
            </a:r>
            <a:r>
              <a:rPr lang="zh-TW" altLang="en-US" dirty="0"/>
              <a:t>：進入比賽場次頁面：</a:t>
            </a:r>
            <a:r>
              <a:rPr lang="en-US" altLang="zh-TW" dirty="0"/>
              <a:t>【</a:t>
            </a:r>
            <a:r>
              <a:rPr lang="zh-TW" altLang="en-US" dirty="0"/>
              <a:t>開始比賽</a:t>
            </a:r>
            <a:r>
              <a:rPr lang="en-US" altLang="zh-TW" dirty="0"/>
              <a:t>】</a:t>
            </a:r>
            <a:endParaRPr lang="zh-TW" altLang="en-US" dirty="0"/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1" y="818675"/>
            <a:ext cx="10464874" cy="456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進入場次比賽說明頁面，點選</a:t>
            </a:r>
            <a:r>
              <a:rPr lang="en-US" altLang="zh-TW" b="1" dirty="0"/>
              <a:t>【</a:t>
            </a:r>
            <a:r>
              <a:rPr lang="zh-TW" altLang="en-US" b="1" dirty="0"/>
              <a:t>開始比賽</a:t>
            </a:r>
            <a:r>
              <a:rPr lang="en-US" altLang="zh-TW" b="1" dirty="0"/>
              <a:t>】</a:t>
            </a:r>
            <a:r>
              <a:rPr lang="zh-TW" altLang="en-US" b="1" dirty="0"/>
              <a:t>按鈕則可立即進入報名參賽。</a:t>
            </a:r>
            <a:endParaRPr lang="en-US" altLang="zh-TW" b="1" dirty="0"/>
          </a:p>
        </p:txBody>
      </p:sp>
      <p:cxnSp>
        <p:nvCxnSpPr>
          <p:cNvPr id="24" name="直線接點 23">
            <a:extLst>
              <a:ext uri="{FF2B5EF4-FFF2-40B4-BE49-F238E27FC236}">
                <a16:creationId xmlns:a16="http://schemas.microsoft.com/office/drawing/2014/main" id="{C141D0EE-529A-2D08-5AA6-33A78E36919F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橢圓 24">
            <a:extLst>
              <a:ext uri="{FF2B5EF4-FFF2-40B4-BE49-F238E27FC236}">
                <a16:creationId xmlns:a16="http://schemas.microsoft.com/office/drawing/2014/main" id="{CC483B32-1FA9-6743-B05B-69AFF7728DAA}"/>
              </a:ext>
            </a:extLst>
          </p:cNvPr>
          <p:cNvSpPr/>
          <p:nvPr/>
        </p:nvSpPr>
        <p:spPr>
          <a:xfrm>
            <a:off x="337864" y="1965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BDD1BDB6-4A74-F3D3-6470-D540EC73BCDC}"/>
              </a:ext>
            </a:extLst>
          </p:cNvPr>
          <p:cNvSpPr/>
          <p:nvPr/>
        </p:nvSpPr>
        <p:spPr>
          <a:xfrm>
            <a:off x="70954" y="2149236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258ADC21-A7E5-33BB-0508-A624B8C1153E}"/>
              </a:ext>
            </a:extLst>
          </p:cNvPr>
          <p:cNvSpPr/>
          <p:nvPr/>
        </p:nvSpPr>
        <p:spPr>
          <a:xfrm>
            <a:off x="345483" y="5846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B72C4F76-B7A5-56C1-00EB-4279537088FF}"/>
              </a:ext>
            </a:extLst>
          </p:cNvPr>
          <p:cNvSpPr/>
          <p:nvPr/>
        </p:nvSpPr>
        <p:spPr>
          <a:xfrm>
            <a:off x="345483" y="9727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3" name="橢圓 32">
            <a:extLst>
              <a:ext uri="{FF2B5EF4-FFF2-40B4-BE49-F238E27FC236}">
                <a16:creationId xmlns:a16="http://schemas.microsoft.com/office/drawing/2014/main" id="{1E3B9754-35F8-D867-41B9-D2A64251F461}"/>
              </a:ext>
            </a:extLst>
          </p:cNvPr>
          <p:cNvSpPr/>
          <p:nvPr/>
        </p:nvSpPr>
        <p:spPr>
          <a:xfrm>
            <a:off x="337864" y="136079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DE8C82CD-1EAB-1D9B-D94C-0D9435879E83}"/>
              </a:ext>
            </a:extLst>
          </p:cNvPr>
          <p:cNvSpPr/>
          <p:nvPr/>
        </p:nvSpPr>
        <p:spPr>
          <a:xfrm>
            <a:off x="345483" y="176816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5" name="橢圓 34">
            <a:extLst>
              <a:ext uri="{FF2B5EF4-FFF2-40B4-BE49-F238E27FC236}">
                <a16:creationId xmlns:a16="http://schemas.microsoft.com/office/drawing/2014/main" id="{63C4AF45-5DCF-36A3-8C88-DCFC0CE9ED49}"/>
              </a:ext>
            </a:extLst>
          </p:cNvPr>
          <p:cNvSpPr/>
          <p:nvPr/>
        </p:nvSpPr>
        <p:spPr>
          <a:xfrm>
            <a:off x="345483" y="305755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6" name="橢圓 35">
            <a:extLst>
              <a:ext uri="{FF2B5EF4-FFF2-40B4-BE49-F238E27FC236}">
                <a16:creationId xmlns:a16="http://schemas.microsoft.com/office/drawing/2014/main" id="{431D57F3-DB41-6851-682F-C72ADEB9D928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7" name="橢圓 36">
            <a:extLst>
              <a:ext uri="{FF2B5EF4-FFF2-40B4-BE49-F238E27FC236}">
                <a16:creationId xmlns:a16="http://schemas.microsoft.com/office/drawing/2014/main" id="{DEAC6124-E33A-FB4D-5378-9BA99DE5B23C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9" name="橢圓 38">
            <a:extLst>
              <a:ext uri="{FF2B5EF4-FFF2-40B4-BE49-F238E27FC236}">
                <a16:creationId xmlns:a16="http://schemas.microsoft.com/office/drawing/2014/main" id="{62F3E22F-8F39-30CD-4A4F-51CFB453DB1E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9" name="橢圓 48">
            <a:extLst>
              <a:ext uri="{FF2B5EF4-FFF2-40B4-BE49-F238E27FC236}">
                <a16:creationId xmlns:a16="http://schemas.microsoft.com/office/drawing/2014/main" id="{BB9D7089-7F48-F963-5B40-D52A313B05A0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1" name="橢圓 50">
            <a:extLst>
              <a:ext uri="{FF2B5EF4-FFF2-40B4-BE49-F238E27FC236}">
                <a16:creationId xmlns:a16="http://schemas.microsoft.com/office/drawing/2014/main" id="{54DECE99-DF75-818B-5218-99518D0CEFB3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3" name="橢圓 52">
            <a:extLst>
              <a:ext uri="{FF2B5EF4-FFF2-40B4-BE49-F238E27FC236}">
                <a16:creationId xmlns:a16="http://schemas.microsoft.com/office/drawing/2014/main" id="{C3DD201D-0C4E-4590-257E-B5B53E0933B0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4" name="橢圓 53">
            <a:extLst>
              <a:ext uri="{FF2B5EF4-FFF2-40B4-BE49-F238E27FC236}">
                <a16:creationId xmlns:a16="http://schemas.microsoft.com/office/drawing/2014/main" id="{8C006953-B796-A773-58F5-3D7B1E0000F3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5" name="橢圓 54">
            <a:extLst>
              <a:ext uri="{FF2B5EF4-FFF2-40B4-BE49-F238E27FC236}">
                <a16:creationId xmlns:a16="http://schemas.microsoft.com/office/drawing/2014/main" id="{74A91AE6-7E9D-6D31-8B49-A10A732FCE5E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6" name="橢圓 55">
            <a:extLst>
              <a:ext uri="{FF2B5EF4-FFF2-40B4-BE49-F238E27FC236}">
                <a16:creationId xmlns:a16="http://schemas.microsoft.com/office/drawing/2014/main" id="{A3401653-4C20-4198-A246-E3A1838C1CA6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505C9A1D-F487-5ED2-F84A-2AEF06AEF313}"/>
              </a:ext>
            </a:extLst>
          </p:cNvPr>
          <p:cNvSpPr/>
          <p:nvPr/>
        </p:nvSpPr>
        <p:spPr>
          <a:xfrm>
            <a:off x="6935075" y="1691031"/>
            <a:ext cx="5113180" cy="5067918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矩形: 圓角 3">
            <a:extLst>
              <a:ext uri="{FF2B5EF4-FFF2-40B4-BE49-F238E27FC236}">
                <a16:creationId xmlns:a16="http://schemas.microsoft.com/office/drawing/2014/main" id="{DF94930A-A954-EE7D-D834-4B8A66D8F29E}"/>
              </a:ext>
            </a:extLst>
          </p:cNvPr>
          <p:cNvSpPr/>
          <p:nvPr/>
        </p:nvSpPr>
        <p:spPr>
          <a:xfrm>
            <a:off x="999939" y="1691030"/>
            <a:ext cx="5755968" cy="5051105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F972B970-5567-60C9-29B2-9C299AAE70EF}"/>
              </a:ext>
            </a:extLst>
          </p:cNvPr>
          <p:cNvSpPr/>
          <p:nvPr/>
        </p:nvSpPr>
        <p:spPr>
          <a:xfrm>
            <a:off x="4516569" y="2819759"/>
            <a:ext cx="711597" cy="645915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" name="圖片 5" descr="一張含有 文字 的圖片&#10;&#10;自動產生的描述">
            <a:extLst>
              <a:ext uri="{FF2B5EF4-FFF2-40B4-BE49-F238E27FC236}">
                <a16:creationId xmlns:a16="http://schemas.microsoft.com/office/drawing/2014/main" id="{A55E8629-0C34-D28B-5155-96323F447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07" y="2009927"/>
            <a:ext cx="5591001" cy="4413310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9992AD13-1EC3-7ED0-0E78-CF67B64E3A4C}"/>
              </a:ext>
            </a:extLst>
          </p:cNvPr>
          <p:cNvSpPr/>
          <p:nvPr/>
        </p:nvSpPr>
        <p:spPr>
          <a:xfrm>
            <a:off x="1629918" y="3553194"/>
            <a:ext cx="811441" cy="46423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8" name="圖片 7" descr="一張含有 文字 的圖片&#10;&#10;自動產生的描述">
            <a:extLst>
              <a:ext uri="{FF2B5EF4-FFF2-40B4-BE49-F238E27FC236}">
                <a16:creationId xmlns:a16="http://schemas.microsoft.com/office/drawing/2014/main" id="{3133A1B8-5A62-030E-7107-FD6A0F3528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425" y="1764705"/>
            <a:ext cx="2634479" cy="4903754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D5722F6E-2350-3D13-D379-DCF21C99BFB7}"/>
              </a:ext>
            </a:extLst>
          </p:cNvPr>
          <p:cNvSpPr/>
          <p:nvPr/>
        </p:nvSpPr>
        <p:spPr>
          <a:xfrm>
            <a:off x="9926462" y="2755484"/>
            <a:ext cx="882442" cy="3872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2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7"/>
    </mc:Choice>
    <mc:Fallback xmlns="">
      <p:transition spd="slow" advTm="1509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: 圓角 21">
            <a:extLst>
              <a:ext uri="{FF2B5EF4-FFF2-40B4-BE49-F238E27FC236}">
                <a16:creationId xmlns:a16="http://schemas.microsoft.com/office/drawing/2014/main" id="{4C0579B4-7A34-D393-657B-2BE90B7BDC91}"/>
              </a:ext>
            </a:extLst>
          </p:cNvPr>
          <p:cNvSpPr/>
          <p:nvPr/>
        </p:nvSpPr>
        <p:spPr>
          <a:xfrm>
            <a:off x="6515100" y="2066438"/>
            <a:ext cx="5536137" cy="46651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8976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5.3</a:t>
            </a:r>
            <a:r>
              <a:rPr lang="zh-TW" altLang="en-US" dirty="0"/>
              <a:t>：進入比賽場次頁面：</a:t>
            </a:r>
            <a:r>
              <a:rPr lang="en-US" altLang="zh-TW" dirty="0"/>
              <a:t>【</a:t>
            </a:r>
            <a:r>
              <a:rPr lang="zh-TW" altLang="en-US" dirty="0"/>
              <a:t>先練習</a:t>
            </a:r>
            <a:r>
              <a:rPr lang="en-US" altLang="zh-TW" dirty="0"/>
              <a:t>】</a:t>
            </a:r>
            <a:endParaRPr lang="zh-TW" altLang="en-US" dirty="0"/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1" y="818675"/>
            <a:ext cx="10464874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若需先練習比賽內容，可以點選</a:t>
            </a:r>
            <a:r>
              <a:rPr lang="en-US" altLang="zh-TW" b="1" dirty="0"/>
              <a:t>【</a:t>
            </a:r>
            <a:r>
              <a:rPr lang="zh-TW" altLang="en-US" b="1" dirty="0"/>
              <a:t>先練習</a:t>
            </a:r>
            <a:r>
              <a:rPr lang="en-US" altLang="zh-TW" b="1" dirty="0"/>
              <a:t>】</a:t>
            </a:r>
            <a:r>
              <a:rPr lang="zh-TW" altLang="en-US" b="1" dirty="0"/>
              <a:t>按鈕則可練習。</a:t>
            </a:r>
            <a:endParaRPr lang="en-US" altLang="zh-TW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可點選需加強練習的句子，加強練習。</a:t>
            </a:r>
            <a:endParaRPr lang="en-US" altLang="zh-TW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可點選右下角圖示         ，了解每個句子的翻譯。</a:t>
            </a:r>
            <a:endParaRPr lang="en-US" altLang="zh-TW" b="1" dirty="0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CC406D3-2B77-ADD9-4895-115EC22624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376" y="1656146"/>
            <a:ext cx="495098" cy="420833"/>
          </a:xfrm>
          <a:prstGeom prst="rect">
            <a:avLst/>
          </a:prstGeom>
        </p:spPr>
      </p:pic>
      <p:cxnSp>
        <p:nvCxnSpPr>
          <p:cNvPr id="41" name="直線接點 40">
            <a:extLst>
              <a:ext uri="{FF2B5EF4-FFF2-40B4-BE49-F238E27FC236}">
                <a16:creationId xmlns:a16="http://schemas.microsoft.com/office/drawing/2014/main" id="{AD366BFC-EB12-E0EC-A94E-5562338899D6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橢圓 41">
            <a:extLst>
              <a:ext uri="{FF2B5EF4-FFF2-40B4-BE49-F238E27FC236}">
                <a16:creationId xmlns:a16="http://schemas.microsoft.com/office/drawing/2014/main" id="{9A1D2FFE-10E6-B5F1-923D-79C6117436E6}"/>
              </a:ext>
            </a:extLst>
          </p:cNvPr>
          <p:cNvSpPr/>
          <p:nvPr/>
        </p:nvSpPr>
        <p:spPr>
          <a:xfrm>
            <a:off x="337864" y="1965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3" name="橢圓 42">
            <a:extLst>
              <a:ext uri="{FF2B5EF4-FFF2-40B4-BE49-F238E27FC236}">
                <a16:creationId xmlns:a16="http://schemas.microsoft.com/office/drawing/2014/main" id="{430239EA-734A-6BD8-A45A-3AA2F502514F}"/>
              </a:ext>
            </a:extLst>
          </p:cNvPr>
          <p:cNvSpPr/>
          <p:nvPr/>
        </p:nvSpPr>
        <p:spPr>
          <a:xfrm>
            <a:off x="70954" y="2531314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橢圓 43">
            <a:extLst>
              <a:ext uri="{FF2B5EF4-FFF2-40B4-BE49-F238E27FC236}">
                <a16:creationId xmlns:a16="http://schemas.microsoft.com/office/drawing/2014/main" id="{F9B44840-D4E5-BF89-0E92-3A0F015E258E}"/>
              </a:ext>
            </a:extLst>
          </p:cNvPr>
          <p:cNvSpPr/>
          <p:nvPr/>
        </p:nvSpPr>
        <p:spPr>
          <a:xfrm>
            <a:off x="345483" y="5846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5" name="橢圓 44">
            <a:extLst>
              <a:ext uri="{FF2B5EF4-FFF2-40B4-BE49-F238E27FC236}">
                <a16:creationId xmlns:a16="http://schemas.microsoft.com/office/drawing/2014/main" id="{980064A7-C84E-F50E-A67C-6555F485DB89}"/>
              </a:ext>
            </a:extLst>
          </p:cNvPr>
          <p:cNvSpPr/>
          <p:nvPr/>
        </p:nvSpPr>
        <p:spPr>
          <a:xfrm>
            <a:off x="345483" y="9727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6" name="橢圓 45">
            <a:extLst>
              <a:ext uri="{FF2B5EF4-FFF2-40B4-BE49-F238E27FC236}">
                <a16:creationId xmlns:a16="http://schemas.microsoft.com/office/drawing/2014/main" id="{5A4BC6C8-2BAE-368A-B387-4F8066A1112A}"/>
              </a:ext>
            </a:extLst>
          </p:cNvPr>
          <p:cNvSpPr/>
          <p:nvPr/>
        </p:nvSpPr>
        <p:spPr>
          <a:xfrm>
            <a:off x="337864" y="136079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9" name="橢圓 48">
            <a:extLst>
              <a:ext uri="{FF2B5EF4-FFF2-40B4-BE49-F238E27FC236}">
                <a16:creationId xmlns:a16="http://schemas.microsoft.com/office/drawing/2014/main" id="{DD975DA2-C527-551B-D57C-B98570867B79}"/>
              </a:ext>
            </a:extLst>
          </p:cNvPr>
          <p:cNvSpPr/>
          <p:nvPr/>
        </p:nvSpPr>
        <p:spPr>
          <a:xfrm>
            <a:off x="343689" y="174588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2" name="橢圓 51">
            <a:extLst>
              <a:ext uri="{FF2B5EF4-FFF2-40B4-BE49-F238E27FC236}">
                <a16:creationId xmlns:a16="http://schemas.microsoft.com/office/drawing/2014/main" id="{93C2C746-81CB-B000-3D7C-D06F4DB80BF3}"/>
              </a:ext>
            </a:extLst>
          </p:cNvPr>
          <p:cNvSpPr/>
          <p:nvPr/>
        </p:nvSpPr>
        <p:spPr>
          <a:xfrm>
            <a:off x="351308" y="213396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3" name="橢圓 52">
            <a:extLst>
              <a:ext uri="{FF2B5EF4-FFF2-40B4-BE49-F238E27FC236}">
                <a16:creationId xmlns:a16="http://schemas.microsoft.com/office/drawing/2014/main" id="{1BB188BF-4036-E9A6-B748-E91E6EA429BE}"/>
              </a:ext>
            </a:extLst>
          </p:cNvPr>
          <p:cNvSpPr/>
          <p:nvPr/>
        </p:nvSpPr>
        <p:spPr>
          <a:xfrm>
            <a:off x="345483" y="344519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4" name="橢圓 53">
            <a:extLst>
              <a:ext uri="{FF2B5EF4-FFF2-40B4-BE49-F238E27FC236}">
                <a16:creationId xmlns:a16="http://schemas.microsoft.com/office/drawing/2014/main" id="{86CFDE8E-5FA4-6302-FF93-09BE059A71CB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5" name="橢圓 54">
            <a:extLst>
              <a:ext uri="{FF2B5EF4-FFF2-40B4-BE49-F238E27FC236}">
                <a16:creationId xmlns:a16="http://schemas.microsoft.com/office/drawing/2014/main" id="{D6863E0F-F682-0AC2-A12C-04BDF017CCC1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6" name="橢圓 55">
            <a:extLst>
              <a:ext uri="{FF2B5EF4-FFF2-40B4-BE49-F238E27FC236}">
                <a16:creationId xmlns:a16="http://schemas.microsoft.com/office/drawing/2014/main" id="{039237F2-C569-51CC-E1C4-B56441126F9A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7" name="橢圓 56">
            <a:extLst>
              <a:ext uri="{FF2B5EF4-FFF2-40B4-BE49-F238E27FC236}">
                <a16:creationId xmlns:a16="http://schemas.microsoft.com/office/drawing/2014/main" id="{7AD3B3FF-2309-41DD-5223-2B741FA6EF79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8" name="橢圓 57">
            <a:extLst>
              <a:ext uri="{FF2B5EF4-FFF2-40B4-BE49-F238E27FC236}">
                <a16:creationId xmlns:a16="http://schemas.microsoft.com/office/drawing/2014/main" id="{9292AB1C-6D4C-6165-BB6E-585F750C7BE9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9" name="橢圓 58">
            <a:extLst>
              <a:ext uri="{FF2B5EF4-FFF2-40B4-BE49-F238E27FC236}">
                <a16:creationId xmlns:a16="http://schemas.microsoft.com/office/drawing/2014/main" id="{9D62DECB-BEAA-742A-4C50-1BD0564FCC3D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0" name="橢圓 59">
            <a:extLst>
              <a:ext uri="{FF2B5EF4-FFF2-40B4-BE49-F238E27FC236}">
                <a16:creationId xmlns:a16="http://schemas.microsoft.com/office/drawing/2014/main" id="{05587CC5-E4ED-AFF9-D59F-86B1EE639A3C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1" name="橢圓 60">
            <a:extLst>
              <a:ext uri="{FF2B5EF4-FFF2-40B4-BE49-F238E27FC236}">
                <a16:creationId xmlns:a16="http://schemas.microsoft.com/office/drawing/2014/main" id="{DD08D768-6617-0866-6BB4-22D9321307A7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矩形: 圓角 11">
            <a:extLst>
              <a:ext uri="{FF2B5EF4-FFF2-40B4-BE49-F238E27FC236}">
                <a16:creationId xmlns:a16="http://schemas.microsoft.com/office/drawing/2014/main" id="{95C3F0C3-B459-A6F6-D8D1-24798431F6B8}"/>
              </a:ext>
            </a:extLst>
          </p:cNvPr>
          <p:cNvSpPr/>
          <p:nvPr/>
        </p:nvSpPr>
        <p:spPr>
          <a:xfrm>
            <a:off x="995301" y="2083402"/>
            <a:ext cx="5348349" cy="46651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96BCE67B-5E1A-41B7-24F9-263C29711F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458" y="4375359"/>
            <a:ext cx="4200032" cy="2319201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514DDC06-1F2B-A613-89CD-B1E547B252D1}"/>
              </a:ext>
            </a:extLst>
          </p:cNvPr>
          <p:cNvSpPr/>
          <p:nvPr/>
        </p:nvSpPr>
        <p:spPr>
          <a:xfrm>
            <a:off x="4568797" y="6133567"/>
            <a:ext cx="305047" cy="2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18" name="群組 17">
            <a:extLst>
              <a:ext uri="{FF2B5EF4-FFF2-40B4-BE49-F238E27FC236}">
                <a16:creationId xmlns:a16="http://schemas.microsoft.com/office/drawing/2014/main" id="{F5C01EAA-4736-BCCA-D36C-B2D615FFECA6}"/>
              </a:ext>
            </a:extLst>
          </p:cNvPr>
          <p:cNvGrpSpPr/>
          <p:nvPr/>
        </p:nvGrpSpPr>
        <p:grpSpPr>
          <a:xfrm>
            <a:off x="2933055" y="5893775"/>
            <a:ext cx="1583332" cy="587144"/>
            <a:chOff x="2933055" y="5893775"/>
            <a:chExt cx="1583332" cy="587144"/>
          </a:xfrm>
        </p:grpSpPr>
        <p:sp>
          <p:nvSpPr>
            <p:cNvPr id="9" name="箭號: 向右 8">
              <a:extLst>
                <a:ext uri="{FF2B5EF4-FFF2-40B4-BE49-F238E27FC236}">
                  <a16:creationId xmlns:a16="http://schemas.microsoft.com/office/drawing/2014/main" id="{C096D2ED-5268-551E-EF2D-6382F5856285}"/>
                </a:ext>
              </a:extLst>
            </p:cNvPr>
            <p:cNvSpPr/>
            <p:nvPr/>
          </p:nvSpPr>
          <p:spPr>
            <a:xfrm rot="878936" flipV="1">
              <a:off x="3956701" y="5893775"/>
              <a:ext cx="559686" cy="587144"/>
            </a:xfrm>
            <a:prstGeom prst="rightArrow">
              <a:avLst>
                <a:gd name="adj1" fmla="val 23408"/>
                <a:gd name="adj2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2933055" y="5943415"/>
              <a:ext cx="1107996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rgbClr val="FF0000"/>
                  </a:solidFill>
                </a:rPr>
                <a:t>翻譯點這</a:t>
              </a:r>
            </a:p>
          </p:txBody>
        </p:sp>
      </p:grp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78945461-A207-1742-A168-15BF338A496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6" b="6150"/>
          <a:stretch/>
        </p:blipFill>
        <p:spPr>
          <a:xfrm>
            <a:off x="9479600" y="2129017"/>
            <a:ext cx="2427727" cy="4527891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1C5740A-B2B8-FA66-2EA3-18C654DA2420}"/>
              </a:ext>
            </a:extLst>
          </p:cNvPr>
          <p:cNvSpPr/>
          <p:nvPr/>
        </p:nvSpPr>
        <p:spPr>
          <a:xfrm>
            <a:off x="11578951" y="5473266"/>
            <a:ext cx="305047" cy="2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5" name="群組 24">
            <a:extLst>
              <a:ext uri="{FF2B5EF4-FFF2-40B4-BE49-F238E27FC236}">
                <a16:creationId xmlns:a16="http://schemas.microsoft.com/office/drawing/2014/main" id="{1BA65D71-258E-64BA-1CDD-7B8026A2D4E0}"/>
              </a:ext>
            </a:extLst>
          </p:cNvPr>
          <p:cNvGrpSpPr/>
          <p:nvPr/>
        </p:nvGrpSpPr>
        <p:grpSpPr>
          <a:xfrm>
            <a:off x="9935173" y="5228564"/>
            <a:ext cx="1583332" cy="587144"/>
            <a:chOff x="9935173" y="5228564"/>
            <a:chExt cx="1583332" cy="587144"/>
          </a:xfrm>
        </p:grpSpPr>
        <p:sp>
          <p:nvSpPr>
            <p:cNvPr id="26" name="箭號: 向右 25">
              <a:extLst>
                <a:ext uri="{FF2B5EF4-FFF2-40B4-BE49-F238E27FC236}">
                  <a16:creationId xmlns:a16="http://schemas.microsoft.com/office/drawing/2014/main" id="{9CCE6840-7BA3-DBC4-508F-15C2868EA4DD}"/>
                </a:ext>
              </a:extLst>
            </p:cNvPr>
            <p:cNvSpPr/>
            <p:nvPr/>
          </p:nvSpPr>
          <p:spPr>
            <a:xfrm rot="878936" flipV="1">
              <a:off x="10958819" y="5228564"/>
              <a:ext cx="559686" cy="587144"/>
            </a:xfrm>
            <a:prstGeom prst="rightArrow">
              <a:avLst>
                <a:gd name="adj1" fmla="val 23408"/>
                <a:gd name="adj2" fmla="val 5000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7" name="文字方塊 26">
              <a:extLst>
                <a:ext uri="{FF2B5EF4-FFF2-40B4-BE49-F238E27FC236}">
                  <a16:creationId xmlns:a16="http://schemas.microsoft.com/office/drawing/2014/main" id="{085B3902-D01E-F451-571F-3CCAB0B06495}"/>
                </a:ext>
              </a:extLst>
            </p:cNvPr>
            <p:cNvSpPr txBox="1"/>
            <p:nvPr/>
          </p:nvSpPr>
          <p:spPr>
            <a:xfrm>
              <a:off x="9935173" y="5278204"/>
              <a:ext cx="1107996" cy="36933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TW" altLang="en-US" dirty="0">
                  <a:solidFill>
                    <a:srgbClr val="FF0000"/>
                  </a:solidFill>
                </a:rPr>
                <a:t>翻譯點這</a:t>
              </a:r>
            </a:p>
          </p:txBody>
        </p:sp>
      </p:grpSp>
      <p:pic>
        <p:nvPicPr>
          <p:cNvPr id="2" name="圖片 1" descr="一張含有 文字 的圖片&#10;&#10;自動產生的描述">
            <a:extLst>
              <a:ext uri="{FF2B5EF4-FFF2-40B4-BE49-F238E27FC236}">
                <a16:creationId xmlns:a16="http://schemas.microsoft.com/office/drawing/2014/main" id="{85EC3AFF-E27C-BCFB-22F2-54293DAE90D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04" b="36409"/>
          <a:stretch/>
        </p:blipFill>
        <p:spPr>
          <a:xfrm>
            <a:off x="1819685" y="2111153"/>
            <a:ext cx="3699579" cy="2216156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E9856903-0230-EDA3-BFC7-36B0FCB3F441}"/>
              </a:ext>
            </a:extLst>
          </p:cNvPr>
          <p:cNvSpPr/>
          <p:nvPr/>
        </p:nvSpPr>
        <p:spPr>
          <a:xfrm>
            <a:off x="2258506" y="3575196"/>
            <a:ext cx="626603" cy="37119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箭號: ＞形 22">
            <a:extLst>
              <a:ext uri="{FF2B5EF4-FFF2-40B4-BE49-F238E27FC236}">
                <a16:creationId xmlns:a16="http://schemas.microsoft.com/office/drawing/2014/main" id="{316E1861-ED05-FB56-1960-33CBD5D5088B}"/>
              </a:ext>
            </a:extLst>
          </p:cNvPr>
          <p:cNvSpPr/>
          <p:nvPr/>
        </p:nvSpPr>
        <p:spPr>
          <a:xfrm rot="5400000">
            <a:off x="3412932" y="3920936"/>
            <a:ext cx="513086" cy="99008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pic>
        <p:nvPicPr>
          <p:cNvPr id="5" name="圖片 4" descr="一張含有 文字 的圖片&#10;&#10;自動產生的描述">
            <a:extLst>
              <a:ext uri="{FF2B5EF4-FFF2-40B4-BE49-F238E27FC236}">
                <a16:creationId xmlns:a16="http://schemas.microsoft.com/office/drawing/2014/main" id="{70C4EBD8-ECDC-D0A1-7E5A-4A7F82DB7B2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650" y="2129017"/>
            <a:ext cx="2433040" cy="4528800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0358B700-5717-1C98-6B90-AAF88BE88319}"/>
              </a:ext>
            </a:extLst>
          </p:cNvPr>
          <p:cNvSpPr/>
          <p:nvPr/>
        </p:nvSpPr>
        <p:spPr>
          <a:xfrm>
            <a:off x="7769284" y="3007356"/>
            <a:ext cx="897992" cy="37119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箭號: ＞形 23">
            <a:extLst>
              <a:ext uri="{FF2B5EF4-FFF2-40B4-BE49-F238E27FC236}">
                <a16:creationId xmlns:a16="http://schemas.microsoft.com/office/drawing/2014/main" id="{22F46193-EE8E-0BBF-B2FA-FC50CE0B6354}"/>
              </a:ext>
            </a:extLst>
          </p:cNvPr>
          <p:cNvSpPr/>
          <p:nvPr/>
        </p:nvSpPr>
        <p:spPr>
          <a:xfrm>
            <a:off x="9090165" y="3637232"/>
            <a:ext cx="693961" cy="1339117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89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7"/>
    </mc:Choice>
    <mc:Fallback xmlns="">
      <p:transition spd="slow" advTm="1509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: 圓角 5">
            <a:extLst>
              <a:ext uri="{FF2B5EF4-FFF2-40B4-BE49-F238E27FC236}">
                <a16:creationId xmlns:a16="http://schemas.microsoft.com/office/drawing/2014/main" id="{A72A8FF5-7EBA-4F10-9825-349229F745EE}"/>
              </a:ext>
            </a:extLst>
          </p:cNvPr>
          <p:cNvSpPr/>
          <p:nvPr/>
        </p:nvSpPr>
        <p:spPr>
          <a:xfrm>
            <a:off x="8386759" y="1857421"/>
            <a:ext cx="3589135" cy="4865745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2FDCC0D9-9919-2CEC-6859-EE5339B1F761}"/>
              </a:ext>
            </a:extLst>
          </p:cNvPr>
          <p:cNvSpPr/>
          <p:nvPr/>
        </p:nvSpPr>
        <p:spPr>
          <a:xfrm>
            <a:off x="1128713" y="1857421"/>
            <a:ext cx="7129096" cy="4884715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8976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6</a:t>
            </a:r>
            <a:r>
              <a:rPr lang="zh-TW" altLang="en-US" dirty="0"/>
              <a:t>：進入比賽場次頁面：報名表及授權碼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1" y="690083"/>
            <a:ext cx="10464874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記得點選</a:t>
            </a:r>
            <a:r>
              <a:rPr lang="en-US" altLang="zh-TW" b="1" dirty="0"/>
              <a:t>【</a:t>
            </a:r>
            <a:r>
              <a:rPr lang="zh-TW" altLang="en-US" b="1" dirty="0"/>
              <a:t>開始比賽</a:t>
            </a:r>
            <a:r>
              <a:rPr lang="en-US" altLang="zh-TW" b="1" dirty="0"/>
              <a:t>】</a:t>
            </a:r>
            <a:r>
              <a:rPr lang="zh-TW" altLang="en-US" b="1" dirty="0"/>
              <a:t>和</a:t>
            </a:r>
            <a:r>
              <a:rPr lang="en-US" altLang="zh-TW" b="1" dirty="0"/>
              <a:t>【</a:t>
            </a:r>
            <a:r>
              <a:rPr lang="zh-TW" altLang="en-US" b="1" dirty="0"/>
              <a:t>先練習</a:t>
            </a:r>
            <a:r>
              <a:rPr lang="en-US" altLang="zh-TW" b="1" dirty="0"/>
              <a:t>】</a:t>
            </a:r>
            <a:r>
              <a:rPr lang="zh-TW" altLang="en-US" b="1" dirty="0"/>
              <a:t>後須填寫報名表，點選</a:t>
            </a:r>
            <a:r>
              <a:rPr lang="en-US" altLang="zh-TW" b="1" dirty="0"/>
              <a:t>【</a:t>
            </a:r>
            <a:r>
              <a:rPr lang="zh-TW" altLang="en-US" b="1" dirty="0"/>
              <a:t>送出</a:t>
            </a:r>
            <a:r>
              <a:rPr lang="en-US" altLang="zh-TW" b="1" dirty="0"/>
              <a:t>】</a:t>
            </a:r>
            <a:r>
              <a:rPr lang="zh-TW" altLang="en-US" b="1" dirty="0"/>
              <a:t>即可開始比賽或練習。</a:t>
            </a:r>
            <a:endParaRPr lang="en-US" altLang="zh-TW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填完報名資料後於下方輸入</a:t>
            </a:r>
            <a:r>
              <a:rPr lang="zh-TW" altLang="en-US" b="1" dirty="0">
                <a:solidFill>
                  <a:srgbClr val="FF0000"/>
                </a:solidFill>
              </a:rPr>
              <a:t>比賽專屬授權碼</a:t>
            </a:r>
            <a:r>
              <a:rPr lang="en-US" altLang="zh-TW" b="1" dirty="0"/>
              <a:t>(</a:t>
            </a:r>
            <a:r>
              <a:rPr lang="zh-TW" altLang="en-US" b="1" dirty="0"/>
              <a:t>請跟各班英文老師索取該組競賽專屬授權碼</a:t>
            </a:r>
            <a:r>
              <a:rPr lang="en-US" altLang="zh-TW" b="1" dirty="0"/>
              <a:t>)</a:t>
            </a:r>
            <a:r>
              <a:rPr lang="zh-TW" altLang="en-US" b="1" dirty="0"/>
              <a:t>，</a:t>
            </a:r>
            <a:endParaRPr lang="en-US" altLang="zh-TW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點選</a:t>
            </a:r>
            <a:r>
              <a:rPr lang="en-US" altLang="zh-TW" b="1" dirty="0"/>
              <a:t>【</a:t>
            </a:r>
            <a:r>
              <a:rPr lang="zh-TW" altLang="en-US" b="1" dirty="0"/>
              <a:t>送出</a:t>
            </a:r>
            <a:r>
              <a:rPr lang="en-US" altLang="zh-TW" b="1" dirty="0"/>
              <a:t>】</a:t>
            </a:r>
            <a:r>
              <a:rPr lang="zh-TW" altLang="en-US" b="1" dirty="0"/>
              <a:t>即可開始比賽。</a:t>
            </a:r>
            <a:r>
              <a:rPr lang="en-US" altLang="zh-TW" sz="1400" b="1" dirty="0">
                <a:solidFill>
                  <a:srgbClr val="FF0000"/>
                </a:solidFill>
              </a:rPr>
              <a:t>(</a:t>
            </a:r>
            <a:r>
              <a:rPr lang="zh-TW" altLang="en-US" sz="1400" b="1" dirty="0">
                <a:solidFill>
                  <a:srgbClr val="FF0000"/>
                </a:solidFill>
              </a:rPr>
              <a:t>授權碼只需輸入一次，英文字母大小寫皆可輸入。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b="1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E0CCAD74-A058-4340-8F6D-67B371636B72}"/>
              </a:ext>
            </a:extLst>
          </p:cNvPr>
          <p:cNvSpPr/>
          <p:nvPr/>
        </p:nvSpPr>
        <p:spPr>
          <a:xfrm>
            <a:off x="4516569" y="2819759"/>
            <a:ext cx="711597" cy="645915"/>
          </a:xfrm>
          <a:prstGeom prst="ellipse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8" name="直線接點 37">
            <a:extLst>
              <a:ext uri="{FF2B5EF4-FFF2-40B4-BE49-F238E27FC236}">
                <a16:creationId xmlns:a16="http://schemas.microsoft.com/office/drawing/2014/main" id="{365AB21B-FAC0-DD18-EA86-A84B834EF176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橢圓 38">
            <a:extLst>
              <a:ext uri="{FF2B5EF4-FFF2-40B4-BE49-F238E27FC236}">
                <a16:creationId xmlns:a16="http://schemas.microsoft.com/office/drawing/2014/main" id="{30CA7F5E-C66D-B562-70F6-DC104A428346}"/>
              </a:ext>
            </a:extLst>
          </p:cNvPr>
          <p:cNvSpPr/>
          <p:nvPr/>
        </p:nvSpPr>
        <p:spPr>
          <a:xfrm>
            <a:off x="337864" y="1965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0" name="橢圓 39">
            <a:extLst>
              <a:ext uri="{FF2B5EF4-FFF2-40B4-BE49-F238E27FC236}">
                <a16:creationId xmlns:a16="http://schemas.microsoft.com/office/drawing/2014/main" id="{523F7157-2A02-B4B6-C1C4-FC322EFE03C2}"/>
              </a:ext>
            </a:extLst>
          </p:cNvPr>
          <p:cNvSpPr/>
          <p:nvPr/>
        </p:nvSpPr>
        <p:spPr>
          <a:xfrm>
            <a:off x="345483" y="5846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1" name="橢圓 40">
            <a:extLst>
              <a:ext uri="{FF2B5EF4-FFF2-40B4-BE49-F238E27FC236}">
                <a16:creationId xmlns:a16="http://schemas.microsoft.com/office/drawing/2014/main" id="{247BAB23-FF89-1574-C317-BBE79B8E3293}"/>
              </a:ext>
            </a:extLst>
          </p:cNvPr>
          <p:cNvSpPr/>
          <p:nvPr/>
        </p:nvSpPr>
        <p:spPr>
          <a:xfrm>
            <a:off x="345483" y="9727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2" name="橢圓 41">
            <a:extLst>
              <a:ext uri="{FF2B5EF4-FFF2-40B4-BE49-F238E27FC236}">
                <a16:creationId xmlns:a16="http://schemas.microsoft.com/office/drawing/2014/main" id="{9309B0E5-39E9-0B39-FC91-7EF8EEE409FC}"/>
              </a:ext>
            </a:extLst>
          </p:cNvPr>
          <p:cNvSpPr/>
          <p:nvPr/>
        </p:nvSpPr>
        <p:spPr>
          <a:xfrm>
            <a:off x="337864" y="136079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3" name="橢圓 42">
            <a:extLst>
              <a:ext uri="{FF2B5EF4-FFF2-40B4-BE49-F238E27FC236}">
                <a16:creationId xmlns:a16="http://schemas.microsoft.com/office/drawing/2014/main" id="{B0601BDC-E769-0CB4-1329-379155F79D1C}"/>
              </a:ext>
            </a:extLst>
          </p:cNvPr>
          <p:cNvSpPr/>
          <p:nvPr/>
        </p:nvSpPr>
        <p:spPr>
          <a:xfrm>
            <a:off x="335992" y="17408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4" name="橢圓 43">
            <a:extLst>
              <a:ext uri="{FF2B5EF4-FFF2-40B4-BE49-F238E27FC236}">
                <a16:creationId xmlns:a16="http://schemas.microsoft.com/office/drawing/2014/main" id="{68E86AA1-4CDB-86E1-0E77-9598A9547802}"/>
              </a:ext>
            </a:extLst>
          </p:cNvPr>
          <p:cNvSpPr/>
          <p:nvPr/>
        </p:nvSpPr>
        <p:spPr>
          <a:xfrm>
            <a:off x="343611" y="212895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5" name="橢圓 44">
            <a:extLst>
              <a:ext uri="{FF2B5EF4-FFF2-40B4-BE49-F238E27FC236}">
                <a16:creationId xmlns:a16="http://schemas.microsoft.com/office/drawing/2014/main" id="{6EB159A5-AF81-7083-2386-205B8D4FA731}"/>
              </a:ext>
            </a:extLst>
          </p:cNvPr>
          <p:cNvSpPr/>
          <p:nvPr/>
        </p:nvSpPr>
        <p:spPr>
          <a:xfrm>
            <a:off x="343611" y="251659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6" name="橢圓 45">
            <a:extLst>
              <a:ext uri="{FF2B5EF4-FFF2-40B4-BE49-F238E27FC236}">
                <a16:creationId xmlns:a16="http://schemas.microsoft.com/office/drawing/2014/main" id="{877F5B21-9ED6-FA84-1557-FB5874A8B5EB}"/>
              </a:ext>
            </a:extLst>
          </p:cNvPr>
          <p:cNvSpPr/>
          <p:nvPr/>
        </p:nvSpPr>
        <p:spPr>
          <a:xfrm>
            <a:off x="345483" y="383221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7" name="橢圓 46">
            <a:extLst>
              <a:ext uri="{FF2B5EF4-FFF2-40B4-BE49-F238E27FC236}">
                <a16:creationId xmlns:a16="http://schemas.microsoft.com/office/drawing/2014/main" id="{1F940776-71C4-60E1-581C-6AF2B69101B6}"/>
              </a:ext>
            </a:extLst>
          </p:cNvPr>
          <p:cNvSpPr/>
          <p:nvPr/>
        </p:nvSpPr>
        <p:spPr>
          <a:xfrm>
            <a:off x="345483" y="421930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8" name="橢圓 47">
            <a:extLst>
              <a:ext uri="{FF2B5EF4-FFF2-40B4-BE49-F238E27FC236}">
                <a16:creationId xmlns:a16="http://schemas.microsoft.com/office/drawing/2014/main" id="{A217C541-C707-3FFC-68F8-095361AF65E1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9" name="橢圓 48">
            <a:extLst>
              <a:ext uri="{FF2B5EF4-FFF2-40B4-BE49-F238E27FC236}">
                <a16:creationId xmlns:a16="http://schemas.microsoft.com/office/drawing/2014/main" id="{2C5C77DF-305E-E111-9762-EAEF30F4DAA3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0" name="橢圓 49">
            <a:extLst>
              <a:ext uri="{FF2B5EF4-FFF2-40B4-BE49-F238E27FC236}">
                <a16:creationId xmlns:a16="http://schemas.microsoft.com/office/drawing/2014/main" id="{C6771060-4C12-69D1-D3DC-D4B05B9DAFFF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2" name="橢圓 51">
            <a:extLst>
              <a:ext uri="{FF2B5EF4-FFF2-40B4-BE49-F238E27FC236}">
                <a16:creationId xmlns:a16="http://schemas.microsoft.com/office/drawing/2014/main" id="{CD68FEE7-F8EA-2F0D-4E01-9A2AC9378B88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3" name="橢圓 52">
            <a:extLst>
              <a:ext uri="{FF2B5EF4-FFF2-40B4-BE49-F238E27FC236}">
                <a16:creationId xmlns:a16="http://schemas.microsoft.com/office/drawing/2014/main" id="{E4A9CE4E-EEC0-70F5-7A8B-6F075A02367F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4" name="橢圓 53">
            <a:extLst>
              <a:ext uri="{FF2B5EF4-FFF2-40B4-BE49-F238E27FC236}">
                <a16:creationId xmlns:a16="http://schemas.microsoft.com/office/drawing/2014/main" id="{C172885A-5C72-7EAF-4997-16138384A3DD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5" name="橢圓 54">
            <a:extLst>
              <a:ext uri="{FF2B5EF4-FFF2-40B4-BE49-F238E27FC236}">
                <a16:creationId xmlns:a16="http://schemas.microsoft.com/office/drawing/2014/main" id="{C56CD3FA-167C-E338-338B-B74C1FF47C22}"/>
              </a:ext>
            </a:extLst>
          </p:cNvPr>
          <p:cNvSpPr/>
          <p:nvPr/>
        </p:nvSpPr>
        <p:spPr>
          <a:xfrm>
            <a:off x="69083" y="2897119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0AC4E1D-BE6F-E104-DB07-FC9D0180F5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71" y="1998568"/>
            <a:ext cx="6705536" cy="4664244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1BDEBF8E-CB47-5391-3E9C-CA69534854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630" y="1998568"/>
            <a:ext cx="2479559" cy="4642387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76437F81-D5B3-872E-AD7A-55E16677BE85}"/>
              </a:ext>
            </a:extLst>
          </p:cNvPr>
          <p:cNvSpPr/>
          <p:nvPr/>
        </p:nvSpPr>
        <p:spPr>
          <a:xfrm>
            <a:off x="5103570" y="6231309"/>
            <a:ext cx="850298" cy="37119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49FA580-0E1C-134C-1A30-CB1C53297982}"/>
              </a:ext>
            </a:extLst>
          </p:cNvPr>
          <p:cNvSpPr/>
          <p:nvPr/>
        </p:nvSpPr>
        <p:spPr>
          <a:xfrm>
            <a:off x="9810462" y="6199722"/>
            <a:ext cx="891016" cy="46309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134B1018-33E2-1BEE-3DFF-78EE8CFDDF51}"/>
              </a:ext>
            </a:extLst>
          </p:cNvPr>
          <p:cNvSpPr/>
          <p:nvPr/>
        </p:nvSpPr>
        <p:spPr>
          <a:xfrm>
            <a:off x="3800478" y="5677052"/>
            <a:ext cx="971276" cy="3206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134B1018-33E2-1BEE-3DFF-78EE8CFDDF51}"/>
              </a:ext>
            </a:extLst>
          </p:cNvPr>
          <p:cNvSpPr/>
          <p:nvPr/>
        </p:nvSpPr>
        <p:spPr>
          <a:xfrm>
            <a:off x="8940840" y="5312577"/>
            <a:ext cx="1090598" cy="3787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438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7"/>
    </mc:Choice>
    <mc:Fallback xmlns="">
      <p:transition spd="slow" advTm="1509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D7C39242-03E6-026D-05EE-5DB69C0EA6D7}"/>
              </a:ext>
            </a:extLst>
          </p:cNvPr>
          <p:cNvSpPr/>
          <p:nvPr/>
        </p:nvSpPr>
        <p:spPr>
          <a:xfrm>
            <a:off x="8743950" y="1642121"/>
            <a:ext cx="3355900" cy="5102061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" name="矩形: 圓角 1">
            <a:extLst>
              <a:ext uri="{FF2B5EF4-FFF2-40B4-BE49-F238E27FC236}">
                <a16:creationId xmlns:a16="http://schemas.microsoft.com/office/drawing/2014/main" id="{7D2C244E-4DB5-CB4F-7CDA-8A3D7FC72CA3}"/>
              </a:ext>
            </a:extLst>
          </p:cNvPr>
          <p:cNvSpPr/>
          <p:nvPr/>
        </p:nvSpPr>
        <p:spPr>
          <a:xfrm>
            <a:off x="1008817" y="1629534"/>
            <a:ext cx="7420808" cy="5102061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7</a:t>
            </a:r>
            <a:r>
              <a:rPr lang="zh-TW" altLang="en-US" dirty="0"/>
              <a:t>：開始參賽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435170" y="818675"/>
            <a:ext cx="1066467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輸入完報名資料及授權碼後，點選</a:t>
            </a:r>
            <a:r>
              <a:rPr lang="en-US" altLang="zh-TW" b="1" dirty="0"/>
              <a:t>【</a:t>
            </a:r>
            <a:r>
              <a:rPr lang="zh-TW" altLang="en-US" b="1" dirty="0"/>
              <a:t>送出</a:t>
            </a:r>
            <a:r>
              <a:rPr lang="en-US" altLang="zh-TW" b="1" dirty="0"/>
              <a:t>】</a:t>
            </a:r>
            <a:r>
              <a:rPr lang="zh-TW" altLang="en-US" b="1" dirty="0"/>
              <a:t>，並按下</a:t>
            </a:r>
            <a:r>
              <a:rPr lang="en-US" altLang="zh-TW" b="1" dirty="0"/>
              <a:t>【</a:t>
            </a:r>
            <a:r>
              <a:rPr lang="zh-TW" altLang="en-US" b="1" dirty="0"/>
              <a:t>開始比賽</a:t>
            </a:r>
            <a:r>
              <a:rPr lang="en-US" altLang="zh-TW" b="1" dirty="0"/>
              <a:t>】</a:t>
            </a:r>
            <a:r>
              <a:rPr lang="zh-TW" altLang="en-US" b="1" dirty="0"/>
              <a:t>即可開始比賽。</a:t>
            </a: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授權碼只需輸入一次，英文字母大小寫皆可輸入。</a:t>
            </a:r>
          </a:p>
        </p:txBody>
      </p:sp>
      <p:pic>
        <p:nvPicPr>
          <p:cNvPr id="3" name="圖片 2" descr="一張含有 文字 的圖片&#10;&#10;自動產生的描述">
            <a:extLst>
              <a:ext uri="{FF2B5EF4-FFF2-40B4-BE49-F238E27FC236}">
                <a16:creationId xmlns:a16="http://schemas.microsoft.com/office/drawing/2014/main" id="{9919E893-0334-24AC-11FF-E0054FCE9E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6" b="5753"/>
          <a:stretch/>
        </p:blipFill>
        <p:spPr>
          <a:xfrm>
            <a:off x="9126120" y="1752654"/>
            <a:ext cx="2607315" cy="4884340"/>
          </a:xfrm>
          <a:prstGeom prst="rect">
            <a:avLst/>
          </a:prstGeom>
        </p:spPr>
      </p:pic>
      <p:cxnSp>
        <p:nvCxnSpPr>
          <p:cNvPr id="6" name="直線接點 5">
            <a:extLst>
              <a:ext uri="{FF2B5EF4-FFF2-40B4-BE49-F238E27FC236}">
                <a16:creationId xmlns:a16="http://schemas.microsoft.com/office/drawing/2014/main" id="{1E8CCB85-30CD-CFDA-7941-EA1BE0980B6D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橢圓 6">
            <a:extLst>
              <a:ext uri="{FF2B5EF4-FFF2-40B4-BE49-F238E27FC236}">
                <a16:creationId xmlns:a16="http://schemas.microsoft.com/office/drawing/2014/main" id="{48CDFC66-E833-B3B1-385D-32D9BCD23C0A}"/>
              </a:ext>
            </a:extLst>
          </p:cNvPr>
          <p:cNvSpPr/>
          <p:nvPr/>
        </p:nvSpPr>
        <p:spPr>
          <a:xfrm>
            <a:off x="337863" y="12640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2BB1A695-B07C-A2F6-C56F-F33E7D44983C}"/>
              </a:ext>
            </a:extLst>
          </p:cNvPr>
          <p:cNvSpPr/>
          <p:nvPr/>
        </p:nvSpPr>
        <p:spPr>
          <a:xfrm>
            <a:off x="74944" y="3640244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3E5FC545-172C-D716-AB8C-B001966D38FC}"/>
              </a:ext>
            </a:extLst>
          </p:cNvPr>
          <p:cNvSpPr/>
          <p:nvPr/>
        </p:nvSpPr>
        <p:spPr>
          <a:xfrm>
            <a:off x="345482" y="51448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7F44B8B2-718B-E6CC-D458-C8B0E308AF8A}"/>
              </a:ext>
            </a:extLst>
          </p:cNvPr>
          <p:cNvSpPr/>
          <p:nvPr/>
        </p:nvSpPr>
        <p:spPr>
          <a:xfrm>
            <a:off x="345482" y="90255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74D49861-0688-B280-13F8-38B553C0D60E}"/>
              </a:ext>
            </a:extLst>
          </p:cNvPr>
          <p:cNvSpPr/>
          <p:nvPr/>
        </p:nvSpPr>
        <p:spPr>
          <a:xfrm>
            <a:off x="337863" y="129063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CF02F39B-7CAC-B71C-A59A-D7A3098DF8F9}"/>
              </a:ext>
            </a:extLst>
          </p:cNvPr>
          <p:cNvSpPr/>
          <p:nvPr/>
        </p:nvSpPr>
        <p:spPr>
          <a:xfrm>
            <a:off x="337863" y="167870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E0B4A9BF-D78F-74F6-7C99-704E634BAAF9}"/>
              </a:ext>
            </a:extLst>
          </p:cNvPr>
          <p:cNvSpPr/>
          <p:nvPr/>
        </p:nvSpPr>
        <p:spPr>
          <a:xfrm>
            <a:off x="345482" y="206678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0DF25268-7A56-FFC5-4E59-7A14DF92938D}"/>
              </a:ext>
            </a:extLst>
          </p:cNvPr>
          <p:cNvSpPr/>
          <p:nvPr/>
        </p:nvSpPr>
        <p:spPr>
          <a:xfrm>
            <a:off x="345482" y="245485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EF4C22F1-88F8-CAE8-1363-442A90E06CCA}"/>
              </a:ext>
            </a:extLst>
          </p:cNvPr>
          <p:cNvSpPr/>
          <p:nvPr/>
        </p:nvSpPr>
        <p:spPr>
          <a:xfrm>
            <a:off x="345482" y="284188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9E2387A8-17AD-FD9E-33F9-647A1C049C07}"/>
              </a:ext>
            </a:extLst>
          </p:cNvPr>
          <p:cNvSpPr/>
          <p:nvPr/>
        </p:nvSpPr>
        <p:spPr>
          <a:xfrm>
            <a:off x="345482" y="3228971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C3AEAD58-8AF6-0EBD-F9C7-030A62032445}"/>
              </a:ext>
            </a:extLst>
          </p:cNvPr>
          <p:cNvSpPr/>
          <p:nvPr/>
        </p:nvSpPr>
        <p:spPr>
          <a:xfrm>
            <a:off x="337863" y="460037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CC7E91A6-0144-B98D-6180-A0A12F1BE044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7B909733-8724-C44C-021B-57A3F1FB0241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橢圓 21">
            <a:extLst>
              <a:ext uri="{FF2B5EF4-FFF2-40B4-BE49-F238E27FC236}">
                <a16:creationId xmlns:a16="http://schemas.microsoft.com/office/drawing/2014/main" id="{F3CB4F4E-CBA7-B7F3-6BD5-D5E993E36C45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3" name="橢圓 22">
            <a:extLst>
              <a:ext uri="{FF2B5EF4-FFF2-40B4-BE49-F238E27FC236}">
                <a16:creationId xmlns:a16="http://schemas.microsoft.com/office/drawing/2014/main" id="{0889023A-20A0-D1EF-C8B9-B79CC01312CB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4" name="橢圓 23">
            <a:extLst>
              <a:ext uri="{FF2B5EF4-FFF2-40B4-BE49-F238E27FC236}">
                <a16:creationId xmlns:a16="http://schemas.microsoft.com/office/drawing/2014/main" id="{0C13C255-1242-5AA0-9E96-4656DF4336C0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id="{B28D6D35-306E-B425-E1FD-65545E044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1085" y="2150194"/>
            <a:ext cx="7014227" cy="3877784"/>
          </a:xfrm>
          <a:prstGeom prst="rect">
            <a:avLst/>
          </a:prstGeom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id="{273129BF-67A9-30DC-0501-D8676094327D}"/>
              </a:ext>
            </a:extLst>
          </p:cNvPr>
          <p:cNvSpPr/>
          <p:nvPr/>
        </p:nvSpPr>
        <p:spPr>
          <a:xfrm>
            <a:off x="3958866" y="4897349"/>
            <a:ext cx="903965" cy="45374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D5639B00-0476-4FBB-6132-2C09697CD28F}"/>
              </a:ext>
            </a:extLst>
          </p:cNvPr>
          <p:cNvSpPr/>
          <p:nvPr/>
        </p:nvSpPr>
        <p:spPr>
          <a:xfrm>
            <a:off x="9977794" y="6190719"/>
            <a:ext cx="903965" cy="4636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636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5"/>
    </mc:Choice>
    <mc:Fallback xmlns="">
      <p:transition spd="slow" advTm="1324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9CAB4C81-D0B4-5EC0-EEA2-074EE8270EC6}"/>
              </a:ext>
            </a:extLst>
          </p:cNvPr>
          <p:cNvSpPr/>
          <p:nvPr/>
        </p:nvSpPr>
        <p:spPr>
          <a:xfrm>
            <a:off x="978609" y="2065823"/>
            <a:ext cx="5400000" cy="46651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8" name="矩形: 圓角 47">
            <a:extLst>
              <a:ext uri="{FF2B5EF4-FFF2-40B4-BE49-F238E27FC236}">
                <a16:creationId xmlns:a16="http://schemas.microsoft.com/office/drawing/2014/main" id="{EE270240-D7D7-DE20-C19C-487D7C53B37E}"/>
              </a:ext>
            </a:extLst>
          </p:cNvPr>
          <p:cNvSpPr/>
          <p:nvPr/>
        </p:nvSpPr>
        <p:spPr>
          <a:xfrm>
            <a:off x="6655875" y="2076979"/>
            <a:ext cx="5400000" cy="46651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8</a:t>
            </a:r>
            <a:r>
              <a:rPr lang="zh-TW" altLang="en-US" dirty="0"/>
              <a:t>：開始參賽</a:t>
            </a:r>
          </a:p>
        </p:txBody>
      </p:sp>
      <p:sp>
        <p:nvSpPr>
          <p:cNvPr id="32" name="文字方塊 31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371345" y="1166708"/>
            <a:ext cx="10663200" cy="872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您可不限次數、隨時隨地的進行比賽，到比賽時間結束為止，系統會</a:t>
            </a:r>
            <a:r>
              <a:rPr lang="zh-TW" altLang="en-US" b="1" dirty="0">
                <a:solidFill>
                  <a:srgbClr val="FF0000"/>
                </a:solidFill>
              </a:rPr>
              <a:t>以您最高的分數做為比賽成績</a:t>
            </a:r>
            <a:r>
              <a:rPr lang="zh-TW" altLang="en-US" b="1" dirty="0"/>
              <a:t>。</a:t>
            </a: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每次完成線上比賽時，</a:t>
            </a:r>
            <a:r>
              <a:rPr lang="zh-TW" altLang="en-US" b="1" dirty="0">
                <a:solidFill>
                  <a:srgbClr val="FF0000"/>
                </a:solidFill>
              </a:rPr>
              <a:t>請靜待成績上傳</a:t>
            </a:r>
            <a:r>
              <a:rPr lang="zh-TW" altLang="en-US" b="1" dirty="0"/>
              <a:t>，切勿直接關閉軟體，以避免系統沒有紀錄成績。</a:t>
            </a:r>
          </a:p>
        </p:txBody>
      </p:sp>
      <p:pic>
        <p:nvPicPr>
          <p:cNvPr id="34" name="圖片 33">
            <a:extLst>
              <a:ext uri="{FF2B5EF4-FFF2-40B4-BE49-F238E27FC236}">
                <a16:creationId xmlns:a16="http://schemas.microsoft.com/office/drawing/2014/main" id="{558B4340-0098-4FBB-8A17-17270E658B3C}"/>
              </a:ext>
            </a:extLst>
          </p:cNvPr>
          <p:cNvPicPr>
            <a:picLocks/>
          </p:cNvPicPr>
          <p:nvPr/>
        </p:nvPicPr>
        <p:blipFill rotWithShape="1">
          <a:blip r:embed="rId3" cstate="print"/>
          <a:srcRect t="663" b="624"/>
          <a:stretch/>
        </p:blipFill>
        <p:spPr bwMode="auto">
          <a:xfrm>
            <a:off x="8082200" y="2158005"/>
            <a:ext cx="2547349" cy="452112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" name="圖片 2" descr="一張含有 文字, 螢幕, 螢幕擷取畫面, 組 的圖片&#10;&#10;自動產生的描述">
            <a:extLst>
              <a:ext uri="{FF2B5EF4-FFF2-40B4-BE49-F238E27FC236}">
                <a16:creationId xmlns:a16="http://schemas.microsoft.com/office/drawing/2014/main" id="{56037885-F8FE-6E19-D0BA-4B97EFF5F6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5" b="5602"/>
          <a:stretch/>
        </p:blipFill>
        <p:spPr>
          <a:xfrm>
            <a:off x="2482835" y="2191484"/>
            <a:ext cx="2391548" cy="4487649"/>
          </a:xfrm>
          <a:prstGeom prst="rect">
            <a:avLst/>
          </a:prstGeom>
        </p:spPr>
      </p:pic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4C1BDD84-307A-20C4-C9E6-65FB532A9DDD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>
            <a:extLst>
              <a:ext uri="{FF2B5EF4-FFF2-40B4-BE49-F238E27FC236}">
                <a16:creationId xmlns:a16="http://schemas.microsoft.com/office/drawing/2014/main" id="{1A9F553B-25E0-6B12-3CAF-45BD06F8F156}"/>
              </a:ext>
            </a:extLst>
          </p:cNvPr>
          <p:cNvSpPr/>
          <p:nvPr/>
        </p:nvSpPr>
        <p:spPr>
          <a:xfrm>
            <a:off x="335884" y="9003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B81397EC-1D5C-19A3-A61C-C3BCEE657BB1}"/>
              </a:ext>
            </a:extLst>
          </p:cNvPr>
          <p:cNvSpPr/>
          <p:nvPr/>
        </p:nvSpPr>
        <p:spPr>
          <a:xfrm>
            <a:off x="68975" y="3984146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EF634B71-200D-D03E-29D6-11194DE5AA64}"/>
              </a:ext>
            </a:extLst>
          </p:cNvPr>
          <p:cNvSpPr/>
          <p:nvPr/>
        </p:nvSpPr>
        <p:spPr>
          <a:xfrm>
            <a:off x="343503" y="47811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580069AC-1A64-C7C6-4122-116641D3973E}"/>
              </a:ext>
            </a:extLst>
          </p:cNvPr>
          <p:cNvSpPr/>
          <p:nvPr/>
        </p:nvSpPr>
        <p:spPr>
          <a:xfrm>
            <a:off x="343503" y="86618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3241BB81-5806-9A52-3F3C-768901A02512}"/>
              </a:ext>
            </a:extLst>
          </p:cNvPr>
          <p:cNvSpPr/>
          <p:nvPr/>
        </p:nvSpPr>
        <p:spPr>
          <a:xfrm>
            <a:off x="335884" y="125426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8C043F97-05E9-7196-CD39-C0F8E80901B0}"/>
              </a:ext>
            </a:extLst>
          </p:cNvPr>
          <p:cNvSpPr/>
          <p:nvPr/>
        </p:nvSpPr>
        <p:spPr>
          <a:xfrm>
            <a:off x="335884" y="164233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A55484D3-359A-A268-C884-686FBCE8D1C5}"/>
              </a:ext>
            </a:extLst>
          </p:cNvPr>
          <p:cNvSpPr/>
          <p:nvPr/>
        </p:nvSpPr>
        <p:spPr>
          <a:xfrm>
            <a:off x="343503" y="203041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0D2A5719-3BE0-8CFB-BD9B-DD20B73D8368}"/>
              </a:ext>
            </a:extLst>
          </p:cNvPr>
          <p:cNvSpPr/>
          <p:nvPr/>
        </p:nvSpPr>
        <p:spPr>
          <a:xfrm>
            <a:off x="343503" y="241804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8E90772D-F3BE-136F-2BCC-C7670D2DEC0E}"/>
              </a:ext>
            </a:extLst>
          </p:cNvPr>
          <p:cNvSpPr/>
          <p:nvPr/>
        </p:nvSpPr>
        <p:spPr>
          <a:xfrm>
            <a:off x="343504" y="280007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89227031-2F37-9B9A-5203-0266853B310B}"/>
              </a:ext>
            </a:extLst>
          </p:cNvPr>
          <p:cNvSpPr/>
          <p:nvPr/>
        </p:nvSpPr>
        <p:spPr>
          <a:xfrm>
            <a:off x="343504" y="318716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FDA0F6BA-972F-C186-AE13-4562B8D0316B}"/>
              </a:ext>
            </a:extLst>
          </p:cNvPr>
          <p:cNvSpPr/>
          <p:nvPr/>
        </p:nvSpPr>
        <p:spPr>
          <a:xfrm>
            <a:off x="335884" y="356823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8DE288F8-3152-8541-4899-2899C3D67EF1}"/>
              </a:ext>
            </a:extLst>
          </p:cNvPr>
          <p:cNvSpPr/>
          <p:nvPr/>
        </p:nvSpPr>
        <p:spPr>
          <a:xfrm>
            <a:off x="337863" y="498144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D9F89DE2-2303-FD33-F981-542BEE7E70C1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257E26D8-142B-8FA2-885A-5069CB2EEDE2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88B67F21-9858-FDFE-E398-13CE6D445F3D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41A5B9F8-C1B3-C04C-3B20-4FCAA2B0E5A0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4200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CE8DFCA1-7165-5770-B072-38A02757185B}"/>
              </a:ext>
            </a:extLst>
          </p:cNvPr>
          <p:cNvSpPr/>
          <p:nvPr/>
        </p:nvSpPr>
        <p:spPr>
          <a:xfrm>
            <a:off x="4998129" y="287079"/>
            <a:ext cx="7057746" cy="64550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TW"/>
            </a:defPPr>
            <a:lvl1pPr>
              <a:defRPr sz="3200" b="1"/>
            </a:lvl1pPr>
          </a:lstStyle>
          <a:p>
            <a:r>
              <a:rPr lang="en-US" altLang="zh-TW" dirty="0"/>
              <a:t>Step 9</a:t>
            </a:r>
            <a:r>
              <a:rPr lang="zh-TW" altLang="en-US" dirty="0"/>
              <a:t>：成績上傳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371345" y="1166708"/>
            <a:ext cx="3458107" cy="2118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當每次比賽成績上傳到雲端後，可在比賽成績畫面中，查看當次比賽成績及最佳一次成績的分數，同時也可得知發音、語調等四項成績分數。</a:t>
            </a:r>
            <a:endParaRPr lang="en-US" altLang="zh-TW" b="1" dirty="0"/>
          </a:p>
        </p:txBody>
      </p: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AE06C59E-2F66-3EB0-6278-F438F570A80A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>
            <a:extLst>
              <a:ext uri="{FF2B5EF4-FFF2-40B4-BE49-F238E27FC236}">
                <a16:creationId xmlns:a16="http://schemas.microsoft.com/office/drawing/2014/main" id="{F11A1420-AD2F-8BA7-4B83-2DD5B5971C53}"/>
              </a:ext>
            </a:extLst>
          </p:cNvPr>
          <p:cNvSpPr/>
          <p:nvPr/>
        </p:nvSpPr>
        <p:spPr>
          <a:xfrm>
            <a:off x="335884" y="1187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B555A978-62ED-B20F-B1C1-F1C38E9BE526}"/>
              </a:ext>
            </a:extLst>
          </p:cNvPr>
          <p:cNvSpPr/>
          <p:nvPr/>
        </p:nvSpPr>
        <p:spPr>
          <a:xfrm>
            <a:off x="68975" y="4406900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E52CF801-4DAC-77D0-C14E-F87CC2286C86}"/>
              </a:ext>
            </a:extLst>
          </p:cNvPr>
          <p:cNvSpPr/>
          <p:nvPr/>
        </p:nvSpPr>
        <p:spPr>
          <a:xfrm>
            <a:off x="343503" y="5068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B3420CA7-CD13-B3A7-B4C1-330081DDC26B}"/>
              </a:ext>
            </a:extLst>
          </p:cNvPr>
          <p:cNvSpPr/>
          <p:nvPr/>
        </p:nvSpPr>
        <p:spPr>
          <a:xfrm>
            <a:off x="343503" y="89489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22F5325F-9551-232E-865D-AAB8E02D927D}"/>
              </a:ext>
            </a:extLst>
          </p:cNvPr>
          <p:cNvSpPr/>
          <p:nvPr/>
        </p:nvSpPr>
        <p:spPr>
          <a:xfrm>
            <a:off x="335884" y="12829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2B1970C5-834E-DB2E-E3F5-5E37EC342EF4}"/>
              </a:ext>
            </a:extLst>
          </p:cNvPr>
          <p:cNvSpPr/>
          <p:nvPr/>
        </p:nvSpPr>
        <p:spPr>
          <a:xfrm>
            <a:off x="335884" y="16710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6E0DCB83-50D7-77DA-294F-404CE702D3B4}"/>
              </a:ext>
            </a:extLst>
          </p:cNvPr>
          <p:cNvSpPr/>
          <p:nvPr/>
        </p:nvSpPr>
        <p:spPr>
          <a:xfrm>
            <a:off x="343503" y="205912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CF1F47CB-26B3-9BEC-730F-756BA28AD0E2}"/>
              </a:ext>
            </a:extLst>
          </p:cNvPr>
          <p:cNvSpPr/>
          <p:nvPr/>
        </p:nvSpPr>
        <p:spPr>
          <a:xfrm>
            <a:off x="343503" y="244675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97B59403-1364-2160-0F17-4B72ED1417CA}"/>
              </a:ext>
            </a:extLst>
          </p:cNvPr>
          <p:cNvSpPr/>
          <p:nvPr/>
        </p:nvSpPr>
        <p:spPr>
          <a:xfrm>
            <a:off x="343503" y="28337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478C65A1-E78D-E75B-5F76-F88BEBD2D663}"/>
              </a:ext>
            </a:extLst>
          </p:cNvPr>
          <p:cNvSpPr/>
          <p:nvPr/>
        </p:nvSpPr>
        <p:spPr>
          <a:xfrm>
            <a:off x="343504" y="322334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4993CA5C-BB72-6DFC-75A7-9A7BE0DB3095}"/>
              </a:ext>
            </a:extLst>
          </p:cNvPr>
          <p:cNvSpPr/>
          <p:nvPr/>
        </p:nvSpPr>
        <p:spPr>
          <a:xfrm>
            <a:off x="335884" y="360441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EE7356AA-7B80-83A4-9EA9-0B1D495E88A0}"/>
              </a:ext>
            </a:extLst>
          </p:cNvPr>
          <p:cNvSpPr/>
          <p:nvPr/>
        </p:nvSpPr>
        <p:spPr>
          <a:xfrm>
            <a:off x="335884" y="398548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3C36CF34-E8C3-F7CE-30DA-5D19A6E18758}"/>
              </a:ext>
            </a:extLst>
          </p:cNvPr>
          <p:cNvSpPr/>
          <p:nvPr/>
        </p:nvSpPr>
        <p:spPr>
          <a:xfrm>
            <a:off x="337863" y="5365383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7CA446FE-0067-EE9C-B802-623168E44AD1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橢圓 21">
            <a:extLst>
              <a:ext uri="{FF2B5EF4-FFF2-40B4-BE49-F238E27FC236}">
                <a16:creationId xmlns:a16="http://schemas.microsoft.com/office/drawing/2014/main" id="{7346EA16-E7F5-1925-3E29-D1B30F2EA190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5" name="橢圓 24">
            <a:extLst>
              <a:ext uri="{FF2B5EF4-FFF2-40B4-BE49-F238E27FC236}">
                <a16:creationId xmlns:a16="http://schemas.microsoft.com/office/drawing/2014/main" id="{7C9E23FC-BB3E-4313-5E0A-3A5E9A91E6D4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26" name="圖片 25">
            <a:extLst>
              <a:ext uri="{FF2B5EF4-FFF2-40B4-BE49-F238E27FC236}">
                <a16:creationId xmlns:a16="http://schemas.microsoft.com/office/drawing/2014/main" id="{585DC5BD-C7B7-A181-BE6B-9826405E13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02"/>
          <a:stretch/>
        </p:blipFill>
        <p:spPr>
          <a:xfrm>
            <a:off x="6284260" y="399728"/>
            <a:ext cx="4485484" cy="6285468"/>
          </a:xfrm>
          <a:prstGeom prst="rect">
            <a:avLst/>
          </a:prstGeom>
        </p:spPr>
      </p:pic>
      <p:sp>
        <p:nvSpPr>
          <p:cNvPr id="23" name="箭號: 向右 22">
            <a:extLst>
              <a:ext uri="{FF2B5EF4-FFF2-40B4-BE49-F238E27FC236}">
                <a16:creationId xmlns:a16="http://schemas.microsoft.com/office/drawing/2014/main" id="{660E9630-0F40-93E2-8DA9-CEBBB70FF7B3}"/>
              </a:ext>
            </a:extLst>
          </p:cNvPr>
          <p:cNvSpPr/>
          <p:nvPr/>
        </p:nvSpPr>
        <p:spPr>
          <a:xfrm rot="19648813">
            <a:off x="5315057" y="5344708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箭號: 向右 2">
            <a:extLst>
              <a:ext uri="{FF2B5EF4-FFF2-40B4-BE49-F238E27FC236}">
                <a16:creationId xmlns:a16="http://schemas.microsoft.com/office/drawing/2014/main" id="{5362886F-C599-4699-2174-33311FCD15C7}"/>
              </a:ext>
            </a:extLst>
          </p:cNvPr>
          <p:cNvSpPr/>
          <p:nvPr/>
        </p:nvSpPr>
        <p:spPr>
          <a:xfrm rot="8848813">
            <a:off x="10524832" y="1144444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5992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圓角 1">
            <a:extLst>
              <a:ext uri="{FF2B5EF4-FFF2-40B4-BE49-F238E27FC236}">
                <a16:creationId xmlns:a16="http://schemas.microsoft.com/office/drawing/2014/main" id="{180C4F77-C7B3-9D5B-A01A-BCFA3830366B}"/>
              </a:ext>
            </a:extLst>
          </p:cNvPr>
          <p:cNvSpPr/>
          <p:nvPr/>
        </p:nvSpPr>
        <p:spPr>
          <a:xfrm>
            <a:off x="6566803" y="287079"/>
            <a:ext cx="5489072" cy="64550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dirty="0"/>
              <a:t>Step 10</a:t>
            </a:r>
            <a:r>
              <a:rPr lang="zh-TW" altLang="en-US" sz="3200" b="1" dirty="0"/>
              <a:t>：查看排行榜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371346" y="1166708"/>
            <a:ext cx="518884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進入比賽排行榜後，可以看到目前比賽</a:t>
            </a:r>
            <a:r>
              <a:rPr lang="zh-TW" altLang="en-US" b="1" dirty="0">
                <a:solidFill>
                  <a:srgbClr val="FF0000"/>
                </a:solidFill>
              </a:rPr>
              <a:t>前</a:t>
            </a:r>
            <a:r>
              <a:rPr lang="en-US" altLang="zh-TW" b="1" dirty="0">
                <a:solidFill>
                  <a:srgbClr val="FF0000"/>
                </a:solidFill>
              </a:rPr>
              <a:t>40</a:t>
            </a:r>
            <a:r>
              <a:rPr lang="zh-TW" altLang="en-US" b="1" dirty="0">
                <a:solidFill>
                  <a:srgbClr val="FF0000"/>
                </a:solidFill>
              </a:rPr>
              <a:t>名參賽者排名</a:t>
            </a:r>
            <a:r>
              <a:rPr lang="zh-TW" altLang="en-US" b="1" dirty="0"/>
              <a:t>，同時也可看到</a:t>
            </a:r>
            <a:r>
              <a:rPr lang="zh-TW" altLang="en-US" b="1" dirty="0">
                <a:solidFill>
                  <a:srgbClr val="FF0000"/>
                </a:solidFill>
              </a:rPr>
              <a:t>個人比賽最佳成績及個人成績排名。</a:t>
            </a:r>
            <a:endParaRPr lang="en-US" altLang="zh-TW" b="1" dirty="0">
              <a:solidFill>
                <a:srgbClr val="FF0000"/>
              </a:solidFill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b="1" dirty="0">
              <a:solidFill>
                <a:srgbClr val="FF0000"/>
              </a:solidFill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其中排行榜上分數超過</a:t>
            </a:r>
            <a:r>
              <a:rPr lang="en-US" altLang="zh-TW" b="1" dirty="0"/>
              <a:t>80</a:t>
            </a:r>
            <a:r>
              <a:rPr lang="zh-TW" altLang="en-US" b="1" dirty="0"/>
              <a:t>分參賽者，系統會紀錄比賽音檔，可聽取參賽者錄音表現。</a:t>
            </a:r>
            <a:endParaRPr lang="en-US" altLang="zh-TW" b="1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02878D3-536F-6F51-828D-3D3E43881D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5" b="6225"/>
          <a:stretch/>
        </p:blipFill>
        <p:spPr>
          <a:xfrm>
            <a:off x="7523610" y="360733"/>
            <a:ext cx="3297044" cy="6136533"/>
          </a:xfrm>
          <a:prstGeom prst="rect">
            <a:avLst/>
          </a:prstGeom>
        </p:spPr>
      </p:pic>
      <p:sp>
        <p:nvSpPr>
          <p:cNvPr id="29" name="箭號: 向右 28">
            <a:extLst>
              <a:ext uri="{FF2B5EF4-FFF2-40B4-BE49-F238E27FC236}">
                <a16:creationId xmlns:a16="http://schemas.microsoft.com/office/drawing/2014/main" id="{06F26817-6FD7-0174-093E-2AE8CEF0BCBC}"/>
              </a:ext>
            </a:extLst>
          </p:cNvPr>
          <p:cNvSpPr/>
          <p:nvPr/>
        </p:nvSpPr>
        <p:spPr>
          <a:xfrm rot="8342613">
            <a:off x="10547310" y="2541591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箭號: 向右 30">
            <a:extLst>
              <a:ext uri="{FF2B5EF4-FFF2-40B4-BE49-F238E27FC236}">
                <a16:creationId xmlns:a16="http://schemas.microsoft.com/office/drawing/2014/main" id="{1629097D-F79D-756E-16A4-29189F85C4D0}"/>
              </a:ext>
            </a:extLst>
          </p:cNvPr>
          <p:cNvSpPr/>
          <p:nvPr/>
        </p:nvSpPr>
        <p:spPr>
          <a:xfrm rot="19106595">
            <a:off x="6609805" y="4904564"/>
            <a:ext cx="1185366" cy="587144"/>
          </a:xfrm>
          <a:prstGeom prst="rightArrow">
            <a:avLst>
              <a:gd name="adj1" fmla="val 43952"/>
              <a:gd name="adj2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" name="直線接點 3">
            <a:extLst>
              <a:ext uri="{FF2B5EF4-FFF2-40B4-BE49-F238E27FC236}">
                <a16:creationId xmlns:a16="http://schemas.microsoft.com/office/drawing/2014/main" id="{78469E1A-0F57-6DB4-F518-580C8AD4521A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>
            <a:extLst>
              <a:ext uri="{FF2B5EF4-FFF2-40B4-BE49-F238E27FC236}">
                <a16:creationId xmlns:a16="http://schemas.microsoft.com/office/drawing/2014/main" id="{C6AC4E17-621B-F8AE-1E62-7458CBF65E00}"/>
              </a:ext>
            </a:extLst>
          </p:cNvPr>
          <p:cNvSpPr/>
          <p:nvPr/>
        </p:nvSpPr>
        <p:spPr>
          <a:xfrm>
            <a:off x="333691" y="1272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DA52143D-7CFC-3FD0-F9BD-53F04F74E76E}"/>
              </a:ext>
            </a:extLst>
          </p:cNvPr>
          <p:cNvSpPr/>
          <p:nvPr/>
        </p:nvSpPr>
        <p:spPr>
          <a:xfrm>
            <a:off x="74401" y="4795154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4D565E56-1E49-CD14-7E20-E8E3C1B648C0}"/>
              </a:ext>
            </a:extLst>
          </p:cNvPr>
          <p:cNvSpPr/>
          <p:nvPr/>
        </p:nvSpPr>
        <p:spPr>
          <a:xfrm>
            <a:off x="341310" y="51531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4316074F-3538-E65E-CC21-F4D2B8956382}"/>
              </a:ext>
            </a:extLst>
          </p:cNvPr>
          <p:cNvSpPr/>
          <p:nvPr/>
        </p:nvSpPr>
        <p:spPr>
          <a:xfrm>
            <a:off x="341310" y="90338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744BADB6-6EDF-171C-C92E-BB07FF9623E7}"/>
              </a:ext>
            </a:extLst>
          </p:cNvPr>
          <p:cNvSpPr/>
          <p:nvPr/>
        </p:nvSpPr>
        <p:spPr>
          <a:xfrm>
            <a:off x="333691" y="129146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9C6BD200-5DF2-041C-FEC2-F61108901AEC}"/>
              </a:ext>
            </a:extLst>
          </p:cNvPr>
          <p:cNvSpPr/>
          <p:nvPr/>
        </p:nvSpPr>
        <p:spPr>
          <a:xfrm>
            <a:off x="333691" y="1679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0E61D5E1-1A5E-68DE-AB57-B1EC506475E6}"/>
              </a:ext>
            </a:extLst>
          </p:cNvPr>
          <p:cNvSpPr/>
          <p:nvPr/>
        </p:nvSpPr>
        <p:spPr>
          <a:xfrm>
            <a:off x="341310" y="206761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C5E1E4A4-74F8-F0F5-D41A-C8BB45A3D968}"/>
              </a:ext>
            </a:extLst>
          </p:cNvPr>
          <p:cNvSpPr/>
          <p:nvPr/>
        </p:nvSpPr>
        <p:spPr>
          <a:xfrm>
            <a:off x="341310" y="245525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2CA1CC44-B25B-7299-EF80-C57BE3E21F3A}"/>
              </a:ext>
            </a:extLst>
          </p:cNvPr>
          <p:cNvSpPr/>
          <p:nvPr/>
        </p:nvSpPr>
        <p:spPr>
          <a:xfrm>
            <a:off x="341310" y="284227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3D311666-E405-65E2-EA89-790766762B08}"/>
              </a:ext>
            </a:extLst>
          </p:cNvPr>
          <p:cNvSpPr/>
          <p:nvPr/>
        </p:nvSpPr>
        <p:spPr>
          <a:xfrm>
            <a:off x="341310" y="322936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7DF4E86F-9F5B-FB3C-BC56-00574CF5E102}"/>
              </a:ext>
            </a:extLst>
          </p:cNvPr>
          <p:cNvSpPr/>
          <p:nvPr/>
        </p:nvSpPr>
        <p:spPr>
          <a:xfrm>
            <a:off x="333691" y="361139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A7210392-9FFB-FABC-F7C1-128C50B4A096}"/>
              </a:ext>
            </a:extLst>
          </p:cNvPr>
          <p:cNvSpPr/>
          <p:nvPr/>
        </p:nvSpPr>
        <p:spPr>
          <a:xfrm>
            <a:off x="333691" y="399246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8D6123CD-D950-957F-C25D-4F229506E06D}"/>
              </a:ext>
            </a:extLst>
          </p:cNvPr>
          <p:cNvSpPr/>
          <p:nvPr/>
        </p:nvSpPr>
        <p:spPr>
          <a:xfrm>
            <a:off x="333691" y="4376398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橢圓 18">
            <a:extLst>
              <a:ext uri="{FF2B5EF4-FFF2-40B4-BE49-F238E27FC236}">
                <a16:creationId xmlns:a16="http://schemas.microsoft.com/office/drawing/2014/main" id="{89C874F3-B658-EF52-B10A-616EEEB041A3}"/>
              </a:ext>
            </a:extLst>
          </p:cNvPr>
          <p:cNvSpPr/>
          <p:nvPr/>
        </p:nvSpPr>
        <p:spPr>
          <a:xfrm>
            <a:off x="337863" y="57515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0" name="橢圓 19">
            <a:extLst>
              <a:ext uri="{FF2B5EF4-FFF2-40B4-BE49-F238E27FC236}">
                <a16:creationId xmlns:a16="http://schemas.microsoft.com/office/drawing/2014/main" id="{844CDB73-645C-8C24-1945-6C6576F8C2DB}"/>
              </a:ext>
            </a:extLst>
          </p:cNvPr>
          <p:cNvSpPr/>
          <p:nvPr/>
        </p:nvSpPr>
        <p:spPr>
          <a:xfrm>
            <a:off x="337863" y="6133567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BFADADD6-7C72-5320-60BA-22A8390BF085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883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圓角 2">
            <a:extLst>
              <a:ext uri="{FF2B5EF4-FFF2-40B4-BE49-F238E27FC236}">
                <a16:creationId xmlns:a16="http://schemas.microsoft.com/office/drawing/2014/main" id="{9EFB9758-01C6-95E1-5619-78FF906DDADD}"/>
              </a:ext>
            </a:extLst>
          </p:cNvPr>
          <p:cNvSpPr/>
          <p:nvPr/>
        </p:nvSpPr>
        <p:spPr>
          <a:xfrm>
            <a:off x="978609" y="3057440"/>
            <a:ext cx="4203007" cy="3673539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5" name="矩形: 圓角 34">
            <a:extLst>
              <a:ext uri="{FF2B5EF4-FFF2-40B4-BE49-F238E27FC236}">
                <a16:creationId xmlns:a16="http://schemas.microsoft.com/office/drawing/2014/main" id="{DFA41D8D-F151-2EE8-0CFC-5D13DABE4464}"/>
              </a:ext>
            </a:extLst>
          </p:cNvPr>
          <p:cNvSpPr/>
          <p:nvPr/>
        </p:nvSpPr>
        <p:spPr>
          <a:xfrm>
            <a:off x="5603358" y="287079"/>
            <a:ext cx="6452517" cy="6455057"/>
          </a:xfrm>
          <a:prstGeom prst="roundRect">
            <a:avLst>
              <a:gd name="adj" fmla="val 3768"/>
            </a:avLst>
          </a:prstGeom>
          <a:solidFill>
            <a:schemeClr val="bg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456659" y="287079"/>
            <a:ext cx="5879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/>
              <a:t>聯絡</a:t>
            </a:r>
            <a:r>
              <a:rPr lang="en-US" altLang="zh-TW" sz="3200" b="1" dirty="0" err="1"/>
              <a:t>MyET</a:t>
            </a:r>
            <a:endParaRPr lang="zh-TW" altLang="en-US" sz="3200" b="1" dirty="0"/>
          </a:p>
        </p:txBody>
      </p:sp>
      <p:pic>
        <p:nvPicPr>
          <p:cNvPr id="51" name="圖片 50">
            <a:extLst>
              <a:ext uri="{FF2B5EF4-FFF2-40B4-BE49-F238E27FC236}">
                <a16:creationId xmlns:a16="http://schemas.microsoft.com/office/drawing/2014/main" id="{DD18EDF1-9DE1-E05D-0CBB-BB7950EA7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6458" y="403869"/>
            <a:ext cx="4806506" cy="3745811"/>
          </a:xfrm>
          <a:prstGeom prst="rect">
            <a:avLst/>
          </a:prstGeom>
        </p:spPr>
      </p:pic>
      <p:sp>
        <p:nvSpPr>
          <p:cNvPr id="24" name="文字方塊 23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371346" y="1166708"/>
            <a:ext cx="4232012" cy="1703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b="1" dirty="0"/>
              <a:t>參賽過程，若有遇到任何技術問題，都可以透過以下資訊聯繫我們。</a:t>
            </a: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TW" b="1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b="1" dirty="0" err="1"/>
              <a:t>MyET</a:t>
            </a:r>
            <a:r>
              <a:rPr lang="en-US" altLang="zh-TW" b="1" dirty="0"/>
              <a:t>  LINE</a:t>
            </a:r>
            <a:r>
              <a:rPr lang="zh-TW" altLang="en-US" b="1" dirty="0"/>
              <a:t>線上客服：</a:t>
            </a:r>
            <a:endParaRPr lang="en-US" altLang="zh-TW" b="1" dirty="0"/>
          </a:p>
        </p:txBody>
      </p:sp>
      <p:pic>
        <p:nvPicPr>
          <p:cNvPr id="25" name="圖片 24">
            <a:extLst>
              <a:ext uri="{FF2B5EF4-FFF2-40B4-BE49-F238E27FC236}">
                <a16:creationId xmlns:a16="http://schemas.microsoft.com/office/drawing/2014/main" id="{7F805A70-78CB-4006-861F-74DF548844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085" y="3246416"/>
            <a:ext cx="3244691" cy="3244691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3" name="圖片 22" descr="一張含有 文字 的圖片&#10;&#10;自動產生的描述">
            <a:extLst>
              <a:ext uri="{FF2B5EF4-FFF2-40B4-BE49-F238E27FC236}">
                <a16:creationId xmlns:a16="http://schemas.microsoft.com/office/drawing/2014/main" id="{B6354559-E7BC-C546-97D1-DF04FCEB2E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6" b="24943"/>
          <a:stretch/>
        </p:blipFill>
        <p:spPr>
          <a:xfrm>
            <a:off x="6098423" y="3058100"/>
            <a:ext cx="2734455" cy="3587374"/>
          </a:xfrm>
          <a:prstGeom prst="rect">
            <a:avLst/>
          </a:prstGeom>
        </p:spPr>
      </p:pic>
      <p:sp>
        <p:nvSpPr>
          <p:cNvPr id="52" name="矩形 51">
            <a:extLst>
              <a:ext uri="{FF2B5EF4-FFF2-40B4-BE49-F238E27FC236}">
                <a16:creationId xmlns:a16="http://schemas.microsoft.com/office/drawing/2014/main" id="{16849B1E-E9A9-EA44-FB9E-C0EF892157BC}"/>
              </a:ext>
            </a:extLst>
          </p:cNvPr>
          <p:cNvSpPr/>
          <p:nvPr/>
        </p:nvSpPr>
        <p:spPr>
          <a:xfrm>
            <a:off x="7472955" y="1653549"/>
            <a:ext cx="1014096" cy="3787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52E3E03-B23F-78BF-1E9A-476BD2AB18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839" y="1749624"/>
            <a:ext cx="2609850" cy="4895850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7F191274-C748-4813-E06A-09405024ADBD}"/>
              </a:ext>
            </a:extLst>
          </p:cNvPr>
          <p:cNvSpPr/>
          <p:nvPr/>
        </p:nvSpPr>
        <p:spPr>
          <a:xfrm>
            <a:off x="9345650" y="4253363"/>
            <a:ext cx="1114912" cy="3787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F735AB5-9ACF-9272-5B46-726B5E0351FC}"/>
              </a:ext>
            </a:extLst>
          </p:cNvPr>
          <p:cNvSpPr/>
          <p:nvPr/>
        </p:nvSpPr>
        <p:spPr>
          <a:xfrm>
            <a:off x="11379981" y="6192480"/>
            <a:ext cx="521707" cy="48528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接點: 弧形 10">
            <a:extLst>
              <a:ext uri="{FF2B5EF4-FFF2-40B4-BE49-F238E27FC236}">
                <a16:creationId xmlns:a16="http://schemas.microsoft.com/office/drawing/2014/main" id="{5E443216-61BB-9F51-FAC3-464B1D62DA32}"/>
              </a:ext>
            </a:extLst>
          </p:cNvPr>
          <p:cNvCxnSpPr>
            <a:cxnSpLocks/>
          </p:cNvCxnSpPr>
          <p:nvPr/>
        </p:nvCxnSpPr>
        <p:spPr>
          <a:xfrm rot="5400000">
            <a:off x="6423585" y="2150870"/>
            <a:ext cx="1244610" cy="854139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接點: 弧形 15">
            <a:extLst>
              <a:ext uri="{FF2B5EF4-FFF2-40B4-BE49-F238E27FC236}">
                <a16:creationId xmlns:a16="http://schemas.microsoft.com/office/drawing/2014/main" id="{93891ED6-ADCE-1A94-36CE-E8301F1BD15B}"/>
              </a:ext>
            </a:extLst>
          </p:cNvPr>
          <p:cNvCxnSpPr>
            <a:cxnSpLocks/>
          </p:cNvCxnSpPr>
          <p:nvPr/>
        </p:nvCxnSpPr>
        <p:spPr>
          <a:xfrm rot="10800000" flipV="1">
            <a:off x="8731236" y="4632127"/>
            <a:ext cx="631530" cy="536546"/>
          </a:xfrm>
          <a:prstGeom prst="curvedConnector3">
            <a:avLst>
              <a:gd name="adj1" fmla="val 50000"/>
            </a:avLst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>
            <a:extLst>
              <a:ext uri="{FF2B5EF4-FFF2-40B4-BE49-F238E27FC236}">
                <a16:creationId xmlns:a16="http://schemas.microsoft.com/office/drawing/2014/main" id="{65C3FDFD-80AF-0C12-A786-C7A89117D404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橢圓 19">
            <a:extLst>
              <a:ext uri="{FF2B5EF4-FFF2-40B4-BE49-F238E27FC236}">
                <a16:creationId xmlns:a16="http://schemas.microsoft.com/office/drawing/2014/main" id="{FC24E3D0-702B-6387-A4F2-C2D53363BF2F}"/>
              </a:ext>
            </a:extLst>
          </p:cNvPr>
          <p:cNvSpPr/>
          <p:nvPr/>
        </p:nvSpPr>
        <p:spPr>
          <a:xfrm>
            <a:off x="335960" y="12640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593BBC00-ECD6-FFD3-5341-8E6C2BEDD2E1}"/>
              </a:ext>
            </a:extLst>
          </p:cNvPr>
          <p:cNvSpPr/>
          <p:nvPr/>
        </p:nvSpPr>
        <p:spPr>
          <a:xfrm>
            <a:off x="69050" y="5205628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2FE48512-4062-64FF-6E25-011DB3A39A7B}"/>
              </a:ext>
            </a:extLst>
          </p:cNvPr>
          <p:cNvSpPr/>
          <p:nvPr/>
        </p:nvSpPr>
        <p:spPr>
          <a:xfrm>
            <a:off x="343579" y="51448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3530125D-0B67-6DD6-F54F-FB83C1F8F0AA}"/>
              </a:ext>
            </a:extLst>
          </p:cNvPr>
          <p:cNvSpPr/>
          <p:nvPr/>
        </p:nvSpPr>
        <p:spPr>
          <a:xfrm>
            <a:off x="343579" y="90255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8" name="橢圓 27">
            <a:extLst>
              <a:ext uri="{FF2B5EF4-FFF2-40B4-BE49-F238E27FC236}">
                <a16:creationId xmlns:a16="http://schemas.microsoft.com/office/drawing/2014/main" id="{692AB015-1C3A-6DC1-A4E6-02DC92A84878}"/>
              </a:ext>
            </a:extLst>
          </p:cNvPr>
          <p:cNvSpPr/>
          <p:nvPr/>
        </p:nvSpPr>
        <p:spPr>
          <a:xfrm>
            <a:off x="335960" y="129063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894DBE2B-95F7-C268-33BF-C7ECA0272162}"/>
              </a:ext>
            </a:extLst>
          </p:cNvPr>
          <p:cNvSpPr/>
          <p:nvPr/>
        </p:nvSpPr>
        <p:spPr>
          <a:xfrm>
            <a:off x="335960" y="167870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0" name="橢圓 29">
            <a:extLst>
              <a:ext uri="{FF2B5EF4-FFF2-40B4-BE49-F238E27FC236}">
                <a16:creationId xmlns:a16="http://schemas.microsoft.com/office/drawing/2014/main" id="{C26DAAAC-FC33-9649-EB38-7ED6F7EFC58A}"/>
              </a:ext>
            </a:extLst>
          </p:cNvPr>
          <p:cNvSpPr/>
          <p:nvPr/>
        </p:nvSpPr>
        <p:spPr>
          <a:xfrm>
            <a:off x="343579" y="206678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1" name="橢圓 30">
            <a:extLst>
              <a:ext uri="{FF2B5EF4-FFF2-40B4-BE49-F238E27FC236}">
                <a16:creationId xmlns:a16="http://schemas.microsoft.com/office/drawing/2014/main" id="{BBD71B64-45EA-845A-B461-B1874C63E069}"/>
              </a:ext>
            </a:extLst>
          </p:cNvPr>
          <p:cNvSpPr/>
          <p:nvPr/>
        </p:nvSpPr>
        <p:spPr>
          <a:xfrm>
            <a:off x="343579" y="245441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2" name="橢圓 31">
            <a:extLst>
              <a:ext uri="{FF2B5EF4-FFF2-40B4-BE49-F238E27FC236}">
                <a16:creationId xmlns:a16="http://schemas.microsoft.com/office/drawing/2014/main" id="{E2A8484C-D7B4-B52F-0E47-854981A83AF8}"/>
              </a:ext>
            </a:extLst>
          </p:cNvPr>
          <p:cNvSpPr/>
          <p:nvPr/>
        </p:nvSpPr>
        <p:spPr>
          <a:xfrm>
            <a:off x="343579" y="2841441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1B3C3A49-90D3-4977-85F9-4657599BCABE}"/>
              </a:ext>
            </a:extLst>
          </p:cNvPr>
          <p:cNvSpPr/>
          <p:nvPr/>
        </p:nvSpPr>
        <p:spPr>
          <a:xfrm>
            <a:off x="343579" y="322853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0" name="橢圓 49">
            <a:extLst>
              <a:ext uri="{FF2B5EF4-FFF2-40B4-BE49-F238E27FC236}">
                <a16:creationId xmlns:a16="http://schemas.microsoft.com/office/drawing/2014/main" id="{ED8BA92A-1AC3-E4D3-D245-68D20EE021D7}"/>
              </a:ext>
            </a:extLst>
          </p:cNvPr>
          <p:cNvSpPr/>
          <p:nvPr/>
        </p:nvSpPr>
        <p:spPr>
          <a:xfrm>
            <a:off x="335959" y="360960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3" name="橢圓 52">
            <a:extLst>
              <a:ext uri="{FF2B5EF4-FFF2-40B4-BE49-F238E27FC236}">
                <a16:creationId xmlns:a16="http://schemas.microsoft.com/office/drawing/2014/main" id="{7E921BF5-6E3A-31D7-4D32-C899EF6DA2E2}"/>
              </a:ext>
            </a:extLst>
          </p:cNvPr>
          <p:cNvSpPr/>
          <p:nvPr/>
        </p:nvSpPr>
        <p:spPr>
          <a:xfrm>
            <a:off x="335959" y="399067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4" name="橢圓 53">
            <a:extLst>
              <a:ext uri="{FF2B5EF4-FFF2-40B4-BE49-F238E27FC236}">
                <a16:creationId xmlns:a16="http://schemas.microsoft.com/office/drawing/2014/main" id="{F84AFF8C-5EE0-5B24-A500-44ADA74A3886}"/>
              </a:ext>
            </a:extLst>
          </p:cNvPr>
          <p:cNvSpPr/>
          <p:nvPr/>
        </p:nvSpPr>
        <p:spPr>
          <a:xfrm>
            <a:off x="335959" y="437460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5" name="橢圓 54">
            <a:extLst>
              <a:ext uri="{FF2B5EF4-FFF2-40B4-BE49-F238E27FC236}">
                <a16:creationId xmlns:a16="http://schemas.microsoft.com/office/drawing/2014/main" id="{4ABB908F-FADF-C827-A2BB-24CE0B1FAC2E}"/>
              </a:ext>
            </a:extLst>
          </p:cNvPr>
          <p:cNvSpPr/>
          <p:nvPr/>
        </p:nvSpPr>
        <p:spPr>
          <a:xfrm>
            <a:off x="335959" y="4760762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6" name="橢圓 55">
            <a:extLst>
              <a:ext uri="{FF2B5EF4-FFF2-40B4-BE49-F238E27FC236}">
                <a16:creationId xmlns:a16="http://schemas.microsoft.com/office/drawing/2014/main" id="{2886454E-4C49-26FF-07BD-474AE7451368}"/>
              </a:ext>
            </a:extLst>
          </p:cNvPr>
          <p:cNvSpPr/>
          <p:nvPr/>
        </p:nvSpPr>
        <p:spPr>
          <a:xfrm>
            <a:off x="335959" y="613852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7" name="橢圓 56">
            <a:extLst>
              <a:ext uri="{FF2B5EF4-FFF2-40B4-BE49-F238E27FC236}">
                <a16:creationId xmlns:a16="http://schemas.microsoft.com/office/drawing/2014/main" id="{9212D2F8-A5C7-3FA5-2C25-7F4B10308584}"/>
              </a:ext>
            </a:extLst>
          </p:cNvPr>
          <p:cNvSpPr/>
          <p:nvPr/>
        </p:nvSpPr>
        <p:spPr>
          <a:xfrm>
            <a:off x="337863" y="651559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22634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等腰三角形 1">
            <a:extLst>
              <a:ext uri="{FF2B5EF4-FFF2-40B4-BE49-F238E27FC236}">
                <a16:creationId xmlns:a16="http://schemas.microsoft.com/office/drawing/2014/main" id="{AD359999-E88E-48F3-8E4B-C773CDD364B5}"/>
              </a:ext>
            </a:extLst>
          </p:cNvPr>
          <p:cNvSpPr/>
          <p:nvPr/>
        </p:nvSpPr>
        <p:spPr>
          <a:xfrm rot="16200000" flipV="1">
            <a:off x="2190441" y="2548827"/>
            <a:ext cx="2153734" cy="6534615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44940" h="2062716">
                <a:moveTo>
                  <a:pt x="0" y="2062716"/>
                </a:moveTo>
                <a:lnTo>
                  <a:pt x="2434856" y="0"/>
                </a:lnTo>
                <a:lnTo>
                  <a:pt x="11344940" y="2062716"/>
                </a:lnTo>
                <a:lnTo>
                  <a:pt x="0" y="206271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橢圓 33">
            <a:extLst>
              <a:ext uri="{FF2B5EF4-FFF2-40B4-BE49-F238E27FC236}">
                <a16:creationId xmlns:a16="http://schemas.microsoft.com/office/drawing/2014/main" id="{39DE32E4-8B93-47EA-9052-06DA34DE07C7}"/>
              </a:ext>
            </a:extLst>
          </p:cNvPr>
          <p:cNvSpPr/>
          <p:nvPr/>
        </p:nvSpPr>
        <p:spPr>
          <a:xfrm>
            <a:off x="7006504" y="2679405"/>
            <a:ext cx="5229813" cy="4213597"/>
          </a:xfrm>
          <a:prstGeom prst="ellipse">
            <a:avLst/>
          </a:prstGeom>
          <a:solidFill>
            <a:srgbClr val="01DAEB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id="{FA100AA1-5B8C-4EC8-AAAA-339430054032}"/>
              </a:ext>
            </a:extLst>
          </p:cNvPr>
          <p:cNvSpPr txBox="1"/>
          <p:nvPr/>
        </p:nvSpPr>
        <p:spPr>
          <a:xfrm>
            <a:off x="1372279" y="873028"/>
            <a:ext cx="8335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b="1" dirty="0"/>
              <a:t>英語口說線上競賽，贏得更好的自己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A51E5249-C350-4E6B-85AE-5F0E671CD0F6}"/>
              </a:ext>
            </a:extLst>
          </p:cNvPr>
          <p:cNvSpPr txBox="1"/>
          <p:nvPr/>
        </p:nvSpPr>
        <p:spPr>
          <a:xfrm>
            <a:off x="1372279" y="2058020"/>
            <a:ext cx="7953407" cy="6594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2800" b="1" dirty="0"/>
              <a:t>每一次開口練習，都是自我的突破！</a:t>
            </a:r>
            <a:endParaRPr lang="en-US" altLang="zh-TW" sz="2800" b="1" dirty="0"/>
          </a:p>
        </p:txBody>
      </p:sp>
      <p:pic>
        <p:nvPicPr>
          <p:cNvPr id="31" name="圖片 30">
            <a:extLst>
              <a:ext uri="{FF2B5EF4-FFF2-40B4-BE49-F238E27FC236}">
                <a16:creationId xmlns:a16="http://schemas.microsoft.com/office/drawing/2014/main" id="{D759765C-485A-43E2-A07B-C33D42F072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669" y="3802329"/>
            <a:ext cx="2460470" cy="1155469"/>
          </a:xfrm>
          <a:prstGeom prst="rect">
            <a:avLst/>
          </a:prstGeom>
        </p:spPr>
      </p:pic>
      <p:sp>
        <p:nvSpPr>
          <p:cNvPr id="35" name="等腰三角形 1">
            <a:extLst>
              <a:ext uri="{FF2B5EF4-FFF2-40B4-BE49-F238E27FC236}">
                <a16:creationId xmlns:a16="http://schemas.microsoft.com/office/drawing/2014/main" id="{7F799CB4-01F9-4D2D-A2C9-5AE46E43079C}"/>
              </a:ext>
            </a:extLst>
          </p:cNvPr>
          <p:cNvSpPr/>
          <p:nvPr/>
        </p:nvSpPr>
        <p:spPr>
          <a:xfrm flipH="1">
            <a:off x="382772" y="4562806"/>
            <a:ext cx="11837578" cy="2308465"/>
          </a:xfrm>
          <a:custGeom>
            <a:avLst/>
            <a:gdLst>
              <a:gd name="connsiteX0" fmla="*/ 0 w 11344940"/>
              <a:gd name="connsiteY0" fmla="*/ 6858000 h 6858000"/>
              <a:gd name="connsiteX1" fmla="*/ 0 w 11344940"/>
              <a:gd name="connsiteY1" fmla="*/ 0 h 6858000"/>
              <a:gd name="connsiteX2" fmla="*/ 11344940 w 11344940"/>
              <a:gd name="connsiteY2" fmla="*/ 6858000 h 6858000"/>
              <a:gd name="connsiteX3" fmla="*/ 0 w 11344940"/>
              <a:gd name="connsiteY3" fmla="*/ 6858000 h 6858000"/>
              <a:gd name="connsiteX0" fmla="*/ 0 w 11344940"/>
              <a:gd name="connsiteY0" fmla="*/ 2062716 h 2062716"/>
              <a:gd name="connsiteX1" fmla="*/ 2434856 w 11344940"/>
              <a:gd name="connsiteY1" fmla="*/ 0 h 2062716"/>
              <a:gd name="connsiteX2" fmla="*/ 11344940 w 11344940"/>
              <a:gd name="connsiteY2" fmla="*/ 2062716 h 2062716"/>
              <a:gd name="connsiteX3" fmla="*/ 0 w 11344940"/>
              <a:gd name="connsiteY3" fmla="*/ 2062716 h 2062716"/>
              <a:gd name="connsiteX0" fmla="*/ 31897 w 11376837"/>
              <a:gd name="connsiteY0" fmla="*/ 2094613 h 2094613"/>
              <a:gd name="connsiteX1" fmla="*/ 0 w 11376837"/>
              <a:gd name="connsiteY1" fmla="*/ 0 h 2094613"/>
              <a:gd name="connsiteX2" fmla="*/ 11376837 w 11376837"/>
              <a:gd name="connsiteY2" fmla="*/ 2094613 h 2094613"/>
              <a:gd name="connsiteX3" fmla="*/ 31897 w 11376837"/>
              <a:gd name="connsiteY3" fmla="*/ 2094613 h 2094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76837" h="2094613">
                <a:moveTo>
                  <a:pt x="31897" y="2094613"/>
                </a:moveTo>
                <a:lnTo>
                  <a:pt x="0" y="0"/>
                </a:lnTo>
                <a:lnTo>
                  <a:pt x="11376837" y="2094613"/>
                </a:lnTo>
                <a:lnTo>
                  <a:pt x="31897" y="2094613"/>
                </a:lnTo>
                <a:close/>
              </a:path>
            </a:pathLst>
          </a:custGeom>
          <a:solidFill>
            <a:srgbClr val="01D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3" name="圖片 32">
            <a:extLst>
              <a:ext uri="{FF2B5EF4-FFF2-40B4-BE49-F238E27FC236}">
                <a16:creationId xmlns:a16="http://schemas.microsoft.com/office/drawing/2014/main" id="{5B30FCCE-C7D4-462A-ACEA-8EB30D2324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026" y="2832803"/>
            <a:ext cx="4768767" cy="3906799"/>
          </a:xfrm>
          <a:prstGeom prst="ellipse">
            <a:avLst/>
          </a:prstGeom>
        </p:spPr>
      </p:pic>
      <p:cxnSp>
        <p:nvCxnSpPr>
          <p:cNvPr id="2" name="直線接點 1">
            <a:extLst>
              <a:ext uri="{FF2B5EF4-FFF2-40B4-BE49-F238E27FC236}">
                <a16:creationId xmlns:a16="http://schemas.microsoft.com/office/drawing/2014/main" id="{0C94C8CE-5D1F-2C86-8E6E-241BCB2B5A57}"/>
              </a:ext>
            </a:extLst>
          </p:cNvPr>
          <p:cNvCxnSpPr>
            <a:cxnSpLocks/>
          </p:cNvCxnSpPr>
          <p:nvPr/>
        </p:nvCxnSpPr>
        <p:spPr>
          <a:xfrm>
            <a:off x="451503" y="-54113"/>
            <a:ext cx="0" cy="6946777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橢圓 2">
            <a:extLst>
              <a:ext uri="{FF2B5EF4-FFF2-40B4-BE49-F238E27FC236}">
                <a16:creationId xmlns:a16="http://schemas.microsoft.com/office/drawing/2014/main" id="{ABBC1C78-5E2A-6909-19DA-488DB6DB91E2}"/>
              </a:ext>
            </a:extLst>
          </p:cNvPr>
          <p:cNvSpPr/>
          <p:nvPr/>
        </p:nvSpPr>
        <p:spPr>
          <a:xfrm>
            <a:off x="335884" y="1406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5F96464F-3CC2-85A1-1C8D-781319F25A0E}"/>
              </a:ext>
            </a:extLst>
          </p:cNvPr>
          <p:cNvSpPr/>
          <p:nvPr/>
        </p:nvSpPr>
        <p:spPr>
          <a:xfrm>
            <a:off x="76594" y="5561738"/>
            <a:ext cx="749817" cy="749817"/>
          </a:xfrm>
          <a:prstGeom prst="ellipse">
            <a:avLst/>
          </a:prstGeom>
          <a:solidFill>
            <a:srgbClr val="01DAEB"/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0E3565DF-756D-9AA7-83EA-14359B88B39E}"/>
              </a:ext>
            </a:extLst>
          </p:cNvPr>
          <p:cNvSpPr/>
          <p:nvPr/>
        </p:nvSpPr>
        <p:spPr>
          <a:xfrm>
            <a:off x="343503" y="52871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9622919C-43A1-3AA8-8FCF-9AA5942A90F0}"/>
              </a:ext>
            </a:extLst>
          </p:cNvPr>
          <p:cNvSpPr/>
          <p:nvPr/>
        </p:nvSpPr>
        <p:spPr>
          <a:xfrm>
            <a:off x="343503" y="91678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CA01FD96-D8FA-CCA4-F855-74182AC042B7}"/>
              </a:ext>
            </a:extLst>
          </p:cNvPr>
          <p:cNvSpPr/>
          <p:nvPr/>
        </p:nvSpPr>
        <p:spPr>
          <a:xfrm>
            <a:off x="335884" y="130486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9AC40CA8-2BDD-E4F6-899E-854FAE579259}"/>
              </a:ext>
            </a:extLst>
          </p:cNvPr>
          <p:cNvSpPr/>
          <p:nvPr/>
        </p:nvSpPr>
        <p:spPr>
          <a:xfrm>
            <a:off x="335884" y="1692939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55D3330B-1252-CA85-E30E-83EB8B677633}"/>
              </a:ext>
            </a:extLst>
          </p:cNvPr>
          <p:cNvSpPr/>
          <p:nvPr/>
        </p:nvSpPr>
        <p:spPr>
          <a:xfrm>
            <a:off x="343503" y="208101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F1732B0A-0AC9-FC0C-CAE9-EED4FA3B35E3}"/>
              </a:ext>
            </a:extLst>
          </p:cNvPr>
          <p:cNvSpPr/>
          <p:nvPr/>
        </p:nvSpPr>
        <p:spPr>
          <a:xfrm>
            <a:off x="343503" y="246865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294D85E2-F37E-5B94-5881-BD87741F4896}"/>
              </a:ext>
            </a:extLst>
          </p:cNvPr>
          <p:cNvSpPr/>
          <p:nvPr/>
        </p:nvSpPr>
        <p:spPr>
          <a:xfrm>
            <a:off x="343503" y="2855675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270E06F0-D9EB-2AA4-83CF-9726E4782B40}"/>
              </a:ext>
            </a:extLst>
          </p:cNvPr>
          <p:cNvSpPr/>
          <p:nvPr/>
        </p:nvSpPr>
        <p:spPr>
          <a:xfrm>
            <a:off x="343503" y="324276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7D72C2D1-1496-130E-78BA-29280A7B715B}"/>
              </a:ext>
            </a:extLst>
          </p:cNvPr>
          <p:cNvSpPr/>
          <p:nvPr/>
        </p:nvSpPr>
        <p:spPr>
          <a:xfrm>
            <a:off x="335883" y="362383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2A1F35B6-1EFA-DD93-59A9-C6248112358B}"/>
              </a:ext>
            </a:extLst>
          </p:cNvPr>
          <p:cNvSpPr/>
          <p:nvPr/>
        </p:nvSpPr>
        <p:spPr>
          <a:xfrm>
            <a:off x="335883" y="400490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78C1A837-6426-2D99-7796-04A6A5EAFA66}"/>
              </a:ext>
            </a:extLst>
          </p:cNvPr>
          <p:cNvSpPr/>
          <p:nvPr/>
        </p:nvSpPr>
        <p:spPr>
          <a:xfrm>
            <a:off x="335883" y="4388840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F0FA24C6-7CCC-B2C7-9F13-52415CEFF10C}"/>
              </a:ext>
            </a:extLst>
          </p:cNvPr>
          <p:cNvSpPr/>
          <p:nvPr/>
        </p:nvSpPr>
        <p:spPr>
          <a:xfrm>
            <a:off x="335883" y="4774996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C157B28B-A8B4-AEFF-738A-910B4CBC742C}"/>
              </a:ext>
            </a:extLst>
          </p:cNvPr>
          <p:cNvSpPr/>
          <p:nvPr/>
        </p:nvSpPr>
        <p:spPr>
          <a:xfrm>
            <a:off x="335883" y="5157024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48B1E17B-41C0-4236-D877-6A21C01AB6BE}"/>
              </a:ext>
            </a:extLst>
          </p:cNvPr>
          <p:cNvSpPr/>
          <p:nvPr/>
        </p:nvSpPr>
        <p:spPr>
          <a:xfrm>
            <a:off x="335883" y="6470901"/>
            <a:ext cx="216000" cy="2160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57150">
            <a:solidFill>
              <a:schemeClr val="bg2">
                <a:lumMod val="75000"/>
              </a:schemeClr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08098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2964</TotalTime>
  <Words>714</Words>
  <Application>Microsoft Office PowerPoint</Application>
  <PresentationFormat>寬螢幕</PresentationFormat>
  <Paragraphs>69</Paragraphs>
  <Slides>15</Slides>
  <Notes>14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2" baseType="lpstr">
      <vt:lpstr>Arial MT</vt:lpstr>
      <vt:lpstr>Microsoft JhengHei</vt:lpstr>
      <vt:lpstr>Microsoft JhengHei</vt:lpstr>
      <vt:lpstr>Arial</vt:lpstr>
      <vt:lpstr>Calibri</vt:lpstr>
      <vt:lpstr>Times New Roman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angie yang</dc:creator>
  <cp:lastModifiedBy>01 MyET</cp:lastModifiedBy>
  <cp:revision>179</cp:revision>
  <dcterms:created xsi:type="dcterms:W3CDTF">2021-12-21T07:43:28Z</dcterms:created>
  <dcterms:modified xsi:type="dcterms:W3CDTF">2022-11-11T09:38:41Z</dcterms:modified>
</cp:coreProperties>
</file>